
<file path=[Content_Types].xml><?xml version="1.0" encoding="utf-8"?>
<Types xmlns="http://schemas.openxmlformats.org/package/2006/content-types">
  <Default Extension="emf" ContentType="image/x-emf"/>
  <Default Extension="jpeg" ContentType="image/jpeg"/>
  <Default Extension="m4a" ContentType="audio/mp4"/>
  <Default Extension="mov" ContentType="video/quicktime"/>
  <Default Extension="mp3" ContentType="audio/m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9.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0.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1.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7"/>
  </p:notesMasterIdLst>
  <p:sldIdLst>
    <p:sldId id="256" r:id="rId5"/>
    <p:sldId id="257" r:id="rId6"/>
    <p:sldId id="334" r:id="rId7"/>
    <p:sldId id="335" r:id="rId8"/>
    <p:sldId id="336" r:id="rId9"/>
    <p:sldId id="259" r:id="rId10"/>
    <p:sldId id="303" r:id="rId11"/>
    <p:sldId id="327" r:id="rId12"/>
    <p:sldId id="261" r:id="rId13"/>
    <p:sldId id="262" r:id="rId14"/>
    <p:sldId id="263" r:id="rId15"/>
    <p:sldId id="325" r:id="rId16"/>
    <p:sldId id="264" r:id="rId17"/>
    <p:sldId id="266" r:id="rId18"/>
    <p:sldId id="268" r:id="rId19"/>
    <p:sldId id="326" r:id="rId20"/>
    <p:sldId id="284" r:id="rId21"/>
    <p:sldId id="269" r:id="rId22"/>
    <p:sldId id="270" r:id="rId23"/>
    <p:sldId id="271" r:id="rId24"/>
    <p:sldId id="273" r:id="rId25"/>
    <p:sldId id="272" r:id="rId26"/>
    <p:sldId id="274" r:id="rId27"/>
    <p:sldId id="275" r:id="rId28"/>
    <p:sldId id="276" r:id="rId29"/>
    <p:sldId id="282" r:id="rId30"/>
    <p:sldId id="278" r:id="rId31"/>
    <p:sldId id="280" r:id="rId32"/>
    <p:sldId id="286" r:id="rId33"/>
    <p:sldId id="333" r:id="rId34"/>
    <p:sldId id="288" r:id="rId35"/>
    <p:sldId id="328" r:id="rId36"/>
    <p:sldId id="295" r:id="rId37"/>
    <p:sldId id="297" r:id="rId38"/>
    <p:sldId id="298" r:id="rId39"/>
    <p:sldId id="299" r:id="rId40"/>
    <p:sldId id="300" r:id="rId41"/>
    <p:sldId id="302" r:id="rId42"/>
    <p:sldId id="304" r:id="rId43"/>
    <p:sldId id="305" r:id="rId44"/>
    <p:sldId id="307" r:id="rId45"/>
    <p:sldId id="310" r:id="rId46"/>
    <p:sldId id="309" r:id="rId47"/>
    <p:sldId id="311" r:id="rId48"/>
    <p:sldId id="308" r:id="rId49"/>
    <p:sldId id="312" r:id="rId50"/>
    <p:sldId id="329" r:id="rId51"/>
    <p:sldId id="315" r:id="rId52"/>
    <p:sldId id="316" r:id="rId53"/>
    <p:sldId id="317" r:id="rId54"/>
    <p:sldId id="319" r:id="rId55"/>
    <p:sldId id="318" r:id="rId56"/>
    <p:sldId id="320" r:id="rId57"/>
    <p:sldId id="322" r:id="rId58"/>
    <p:sldId id="313" r:id="rId59"/>
    <p:sldId id="323" r:id="rId60"/>
    <p:sldId id="337" r:id="rId61"/>
    <p:sldId id="330" r:id="rId62"/>
    <p:sldId id="332" r:id="rId63"/>
    <p:sldId id="324" r:id="rId64"/>
    <p:sldId id="331" r:id="rId65"/>
    <p:sldId id="28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Lasagna" initials="DL" lastIdx="27" clrIdx="0">
    <p:extLst>
      <p:ext uri="{19B8F6BF-5375-455C-9EA6-DF929625EA0E}">
        <p15:presenceInfo xmlns:p15="http://schemas.microsoft.com/office/powerpoint/2012/main" userId="S::dl1f12@soton.ac.uk::75cca125-6d78-4fbd-82b3-654183136f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79E8C-755D-4D6A-B77E-90D17AC14E9E}" v="2" dt="2021-05-20T15:24:34.416"/>
    <p1510:client id="{4F8579AC-B30D-4399-BC42-02FA59B8D613}" v="1" dt="2021-05-20T15:19:07.701"/>
    <p1510:client id="{607D80AF-D331-4A56-9FB4-86D6B47460B3}" v="51" dt="2021-05-19T15:56:15.749"/>
    <p1510:client id="{63B9E74D-835A-4E44-8FA0-E29B0523267C}" v="5282" dt="2021-05-20T15:48:08.293"/>
    <p1510:client id="{7FFEBF89-BBF1-4099-90D2-126761BD94DE}" v="761" dt="2021-05-20T15:36:52.943"/>
    <p1510:client id="{B352F974-8CCB-4041-B0B9-220533DE2E78}" v="8" dt="2021-05-20T15:37:05.368"/>
    <p1510:client id="{F48F5AB9-2BE1-577F-3363-6AFE495A49F1}" v="107" dt="2021-05-19T16:14:15.684"/>
    <p1510:client id="{F754FBFE-8D9B-42F5-9FBA-221D3E524F86}" v="693" dt="2021-05-20T15:37:49.0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ryl Ong (jjwo1e17)" userId="803b18f7-a5a1-4180-90e2-1ff10845011e" providerId="ADAL" clId="{63B9E74D-835A-4E44-8FA0-E29B0523267C}"/>
    <pc:docChg chg="undo custSel addSld delSld modSld sldOrd">
      <pc:chgData name="Jerryl Ong (jjwo1e17)" userId="803b18f7-a5a1-4180-90e2-1ff10845011e" providerId="ADAL" clId="{63B9E74D-835A-4E44-8FA0-E29B0523267C}" dt="2021-05-20T15:48:08.293" v="5342" actId="1076"/>
      <pc:docMkLst>
        <pc:docMk/>
      </pc:docMkLst>
      <pc:sldChg chg="addSp delSp modSp mod delAnim modAnim modNotesTx">
        <pc:chgData name="Jerryl Ong (jjwo1e17)" userId="803b18f7-a5a1-4180-90e2-1ff10845011e" providerId="ADAL" clId="{63B9E74D-835A-4E44-8FA0-E29B0523267C}" dt="2021-05-18T23:15:35.908" v="3781" actId="20577"/>
        <pc:sldMkLst>
          <pc:docMk/>
          <pc:sldMk cId="575731990" sldId="256"/>
        </pc:sldMkLst>
        <pc:spChg chg="mod">
          <ac:chgData name="Jerryl Ong (jjwo1e17)" userId="803b18f7-a5a1-4180-90e2-1ff10845011e" providerId="ADAL" clId="{63B9E74D-835A-4E44-8FA0-E29B0523267C}" dt="2021-05-18T09:08:01.712" v="16" actId="403"/>
          <ac:spMkLst>
            <pc:docMk/>
            <pc:sldMk cId="575731990" sldId="256"/>
            <ac:spMk id="2" creationId="{54EE6D14-BC86-4FE9-9833-DDFEBD2D8871}"/>
          </ac:spMkLst>
        </pc:spChg>
        <pc:spChg chg="mod">
          <ac:chgData name="Jerryl Ong (jjwo1e17)" userId="803b18f7-a5a1-4180-90e2-1ff10845011e" providerId="ADAL" clId="{63B9E74D-835A-4E44-8FA0-E29B0523267C}" dt="2021-05-18T22:10:03.209" v="3713" actId="27636"/>
          <ac:spMkLst>
            <pc:docMk/>
            <pc:sldMk cId="575731990" sldId="256"/>
            <ac:spMk id="3" creationId="{CD2882EF-512F-4434-8331-CF2E02D4976B}"/>
          </ac:spMkLst>
        </pc:spChg>
        <pc:spChg chg="mod">
          <ac:chgData name="Jerryl Ong (jjwo1e17)" userId="803b18f7-a5a1-4180-90e2-1ff10845011e" providerId="ADAL" clId="{63B9E74D-835A-4E44-8FA0-E29B0523267C}" dt="2021-05-18T09:07:53.080" v="12" actId="404"/>
          <ac:spMkLst>
            <pc:docMk/>
            <pc:sldMk cId="575731990" sldId="256"/>
            <ac:spMk id="5" creationId="{B95C9EC7-5013-4F32-A158-9E3CDE65FB33}"/>
          </ac:spMkLst>
        </pc:spChg>
        <pc:picChg chg="del">
          <ac:chgData name="Jerryl Ong (jjwo1e17)" userId="803b18f7-a5a1-4180-90e2-1ff10845011e" providerId="ADAL" clId="{63B9E74D-835A-4E44-8FA0-E29B0523267C}" dt="2021-05-18T20:28:31.091" v="3437" actId="478"/>
          <ac:picMkLst>
            <pc:docMk/>
            <pc:sldMk cId="575731990" sldId="256"/>
            <ac:picMk id="6" creationId="{F03FF958-2614-4F2A-A346-29BA690DAF6C}"/>
          </ac:picMkLst>
        </pc:picChg>
        <pc:picChg chg="add del mod">
          <ac:chgData name="Jerryl Ong (jjwo1e17)" userId="803b18f7-a5a1-4180-90e2-1ff10845011e" providerId="ADAL" clId="{63B9E74D-835A-4E44-8FA0-E29B0523267C}" dt="2021-05-18T21:12:30.588" v="3700" actId="478"/>
          <ac:picMkLst>
            <pc:docMk/>
            <pc:sldMk cId="575731990" sldId="256"/>
            <ac:picMk id="8" creationId="{2EAE6192-1FDA-48C5-991A-A48E2431D145}"/>
          </ac:picMkLst>
        </pc:picChg>
        <pc:picChg chg="add mod">
          <ac:chgData name="Jerryl Ong (jjwo1e17)" userId="803b18f7-a5a1-4180-90e2-1ff10845011e" providerId="ADAL" clId="{63B9E74D-835A-4E44-8FA0-E29B0523267C}" dt="2021-05-18T21:12:36.440" v="3703" actId="1076"/>
          <ac:picMkLst>
            <pc:docMk/>
            <pc:sldMk cId="575731990" sldId="256"/>
            <ac:picMk id="9" creationId="{CABAA5C7-6174-4B9E-B264-9BEABECB1743}"/>
          </ac:picMkLst>
        </pc:picChg>
      </pc:sldChg>
      <pc:sldChg chg="addSp delSp modSp mod ord delAnim modAnim modNotesTx">
        <pc:chgData name="Jerryl Ong (jjwo1e17)" userId="803b18f7-a5a1-4180-90e2-1ff10845011e" providerId="ADAL" clId="{63B9E74D-835A-4E44-8FA0-E29B0523267C}" dt="2021-05-20T12:22:48.644" v="4606" actId="1076"/>
        <pc:sldMkLst>
          <pc:docMk/>
          <pc:sldMk cId="361654658" sldId="257"/>
        </pc:sldMkLst>
        <pc:spChg chg="mod topLvl">
          <ac:chgData name="Jerryl Ong (jjwo1e17)" userId="803b18f7-a5a1-4180-90e2-1ff10845011e" providerId="ADAL" clId="{63B9E74D-835A-4E44-8FA0-E29B0523267C}" dt="2021-05-18T10:33:20.048" v="104" actId="164"/>
          <ac:spMkLst>
            <pc:docMk/>
            <pc:sldMk cId="361654658" sldId="257"/>
            <ac:spMk id="5" creationId="{F782BBB6-12B3-E948-8363-45020E5766FE}"/>
          </ac:spMkLst>
        </pc:spChg>
        <pc:spChg chg="mod topLvl">
          <ac:chgData name="Jerryl Ong (jjwo1e17)" userId="803b18f7-a5a1-4180-90e2-1ff10845011e" providerId="ADAL" clId="{63B9E74D-835A-4E44-8FA0-E29B0523267C}" dt="2021-05-18T10:33:20.048" v="104" actId="164"/>
          <ac:spMkLst>
            <pc:docMk/>
            <pc:sldMk cId="361654658" sldId="257"/>
            <ac:spMk id="6" creationId="{8CE04765-113C-274D-8DF9-22537B08A0D2}"/>
          </ac:spMkLst>
        </pc:spChg>
        <pc:spChg chg="mod topLvl">
          <ac:chgData name="Jerryl Ong (jjwo1e17)" userId="803b18f7-a5a1-4180-90e2-1ff10845011e" providerId="ADAL" clId="{63B9E74D-835A-4E44-8FA0-E29B0523267C}" dt="2021-05-18T10:33:20.048" v="104" actId="164"/>
          <ac:spMkLst>
            <pc:docMk/>
            <pc:sldMk cId="361654658" sldId="257"/>
            <ac:spMk id="7" creationId="{C943326A-0FC1-FA42-9EFD-9A713C8EA3AF}"/>
          </ac:spMkLst>
        </pc:spChg>
        <pc:spChg chg="mod topLvl">
          <ac:chgData name="Jerryl Ong (jjwo1e17)" userId="803b18f7-a5a1-4180-90e2-1ff10845011e" providerId="ADAL" clId="{63B9E74D-835A-4E44-8FA0-E29B0523267C}" dt="2021-05-18T10:33:20.048" v="104" actId="164"/>
          <ac:spMkLst>
            <pc:docMk/>
            <pc:sldMk cId="361654658" sldId="257"/>
            <ac:spMk id="8" creationId="{44AFE632-6A76-FE45-BA13-65CEF2B49B86}"/>
          </ac:spMkLst>
        </pc:spChg>
        <pc:spChg chg="mod topLvl">
          <ac:chgData name="Jerryl Ong (jjwo1e17)" userId="803b18f7-a5a1-4180-90e2-1ff10845011e" providerId="ADAL" clId="{63B9E74D-835A-4E44-8FA0-E29B0523267C}" dt="2021-05-18T10:33:20.048" v="104" actId="164"/>
          <ac:spMkLst>
            <pc:docMk/>
            <pc:sldMk cId="361654658" sldId="257"/>
            <ac:spMk id="9" creationId="{F0934BDC-14F6-E04F-B764-E0A7AC8977AA}"/>
          </ac:spMkLst>
        </pc:spChg>
        <pc:spChg chg="mod">
          <ac:chgData name="Jerryl Ong (jjwo1e17)" userId="803b18f7-a5a1-4180-90e2-1ff10845011e" providerId="ADAL" clId="{63B9E74D-835A-4E44-8FA0-E29B0523267C}" dt="2021-05-18T10:33:20.048" v="104" actId="164"/>
          <ac:spMkLst>
            <pc:docMk/>
            <pc:sldMk cId="361654658" sldId="257"/>
            <ac:spMk id="10" creationId="{6FEFE56E-1695-8347-8FB8-2C03D6429592}"/>
          </ac:spMkLst>
        </pc:spChg>
        <pc:spChg chg="mod topLvl">
          <ac:chgData name="Jerryl Ong (jjwo1e17)" userId="803b18f7-a5a1-4180-90e2-1ff10845011e" providerId="ADAL" clId="{63B9E74D-835A-4E44-8FA0-E29B0523267C}" dt="2021-05-18T10:33:20.048" v="104" actId="164"/>
          <ac:spMkLst>
            <pc:docMk/>
            <pc:sldMk cId="361654658" sldId="257"/>
            <ac:spMk id="11" creationId="{CD9F8927-3CB0-B54C-A806-8DAD850DA22A}"/>
          </ac:spMkLst>
        </pc:spChg>
        <pc:spChg chg="mod">
          <ac:chgData name="Jerryl Ong (jjwo1e17)" userId="803b18f7-a5a1-4180-90e2-1ff10845011e" providerId="ADAL" clId="{63B9E74D-835A-4E44-8FA0-E29B0523267C}" dt="2021-05-18T12:44:07.444" v="138" actId="14100"/>
          <ac:spMkLst>
            <pc:docMk/>
            <pc:sldMk cId="361654658" sldId="257"/>
            <ac:spMk id="12" creationId="{F52C2F87-9A72-6640-A03A-5039B01A4F6A}"/>
          </ac:spMkLst>
        </pc:spChg>
        <pc:spChg chg="mod topLvl">
          <ac:chgData name="Jerryl Ong (jjwo1e17)" userId="803b18f7-a5a1-4180-90e2-1ff10845011e" providerId="ADAL" clId="{63B9E74D-835A-4E44-8FA0-E29B0523267C}" dt="2021-05-18T10:33:20.048" v="104" actId="164"/>
          <ac:spMkLst>
            <pc:docMk/>
            <pc:sldMk cId="361654658" sldId="257"/>
            <ac:spMk id="13" creationId="{5290832E-DEC5-9042-AA64-A414987FF0BC}"/>
          </ac:spMkLst>
        </pc:spChg>
        <pc:spChg chg="mod topLvl">
          <ac:chgData name="Jerryl Ong (jjwo1e17)" userId="803b18f7-a5a1-4180-90e2-1ff10845011e" providerId="ADAL" clId="{63B9E74D-835A-4E44-8FA0-E29B0523267C}" dt="2021-05-18T10:33:20.048" v="104" actId="164"/>
          <ac:spMkLst>
            <pc:docMk/>
            <pc:sldMk cId="361654658" sldId="257"/>
            <ac:spMk id="14" creationId="{82E2A3A4-E38C-4749-9463-FF47A5D1FC6F}"/>
          </ac:spMkLst>
        </pc:spChg>
        <pc:spChg chg="mod topLvl">
          <ac:chgData name="Jerryl Ong (jjwo1e17)" userId="803b18f7-a5a1-4180-90e2-1ff10845011e" providerId="ADAL" clId="{63B9E74D-835A-4E44-8FA0-E29B0523267C}" dt="2021-05-18T10:33:20.048" v="104" actId="164"/>
          <ac:spMkLst>
            <pc:docMk/>
            <pc:sldMk cId="361654658" sldId="257"/>
            <ac:spMk id="15" creationId="{E42E9C52-D363-C645-AC8B-B0974FF395E2}"/>
          </ac:spMkLst>
        </pc:spChg>
        <pc:spChg chg="mod topLvl">
          <ac:chgData name="Jerryl Ong (jjwo1e17)" userId="803b18f7-a5a1-4180-90e2-1ff10845011e" providerId="ADAL" clId="{63B9E74D-835A-4E44-8FA0-E29B0523267C}" dt="2021-05-18T10:33:20.048" v="104" actId="164"/>
          <ac:spMkLst>
            <pc:docMk/>
            <pc:sldMk cId="361654658" sldId="257"/>
            <ac:spMk id="16" creationId="{1D839A44-E56F-D44A-8DD0-B5AB5DAFC66E}"/>
          </ac:spMkLst>
        </pc:spChg>
        <pc:spChg chg="mod topLvl">
          <ac:chgData name="Jerryl Ong (jjwo1e17)" userId="803b18f7-a5a1-4180-90e2-1ff10845011e" providerId="ADAL" clId="{63B9E74D-835A-4E44-8FA0-E29B0523267C}" dt="2021-05-18T10:33:20.048" v="104" actId="164"/>
          <ac:spMkLst>
            <pc:docMk/>
            <pc:sldMk cId="361654658" sldId="257"/>
            <ac:spMk id="17" creationId="{145B57ED-8C97-8E46-9F83-633563CF5669}"/>
          </ac:spMkLst>
        </pc:spChg>
        <pc:spChg chg="mod topLvl">
          <ac:chgData name="Jerryl Ong (jjwo1e17)" userId="803b18f7-a5a1-4180-90e2-1ff10845011e" providerId="ADAL" clId="{63B9E74D-835A-4E44-8FA0-E29B0523267C}" dt="2021-05-18T10:33:20.048" v="104" actId="164"/>
          <ac:spMkLst>
            <pc:docMk/>
            <pc:sldMk cId="361654658" sldId="257"/>
            <ac:spMk id="18" creationId="{884DEC44-284C-BF4F-B6D9-15566013E2D2}"/>
          </ac:spMkLst>
        </pc:spChg>
        <pc:spChg chg="mod topLvl">
          <ac:chgData name="Jerryl Ong (jjwo1e17)" userId="803b18f7-a5a1-4180-90e2-1ff10845011e" providerId="ADAL" clId="{63B9E74D-835A-4E44-8FA0-E29B0523267C}" dt="2021-05-18T10:33:20.048" v="104" actId="164"/>
          <ac:spMkLst>
            <pc:docMk/>
            <pc:sldMk cId="361654658" sldId="257"/>
            <ac:spMk id="19" creationId="{8C979544-DFC8-6946-8A82-DE1DCCD03AFB}"/>
          </ac:spMkLst>
        </pc:spChg>
        <pc:spChg chg="mod topLvl">
          <ac:chgData name="Jerryl Ong (jjwo1e17)" userId="803b18f7-a5a1-4180-90e2-1ff10845011e" providerId="ADAL" clId="{63B9E74D-835A-4E44-8FA0-E29B0523267C}" dt="2021-05-18T10:33:20.048" v="104" actId="164"/>
          <ac:spMkLst>
            <pc:docMk/>
            <pc:sldMk cId="361654658" sldId="257"/>
            <ac:spMk id="20" creationId="{DC148767-A2B4-1244-8C32-68870EFA1057}"/>
          </ac:spMkLst>
        </pc:spChg>
        <pc:spChg chg="mod topLvl">
          <ac:chgData name="Jerryl Ong (jjwo1e17)" userId="803b18f7-a5a1-4180-90e2-1ff10845011e" providerId="ADAL" clId="{63B9E74D-835A-4E44-8FA0-E29B0523267C}" dt="2021-05-18T12:54:32.882" v="141" actId="108"/>
          <ac:spMkLst>
            <pc:docMk/>
            <pc:sldMk cId="361654658" sldId="257"/>
            <ac:spMk id="21" creationId="{AED7D8AB-2658-104A-AD4F-EB8AFFB04CFE}"/>
          </ac:spMkLst>
        </pc:spChg>
        <pc:spChg chg="mod topLvl">
          <ac:chgData name="Jerryl Ong (jjwo1e17)" userId="803b18f7-a5a1-4180-90e2-1ff10845011e" providerId="ADAL" clId="{63B9E74D-835A-4E44-8FA0-E29B0523267C}" dt="2021-05-18T10:33:20.048" v="104" actId="164"/>
          <ac:spMkLst>
            <pc:docMk/>
            <pc:sldMk cId="361654658" sldId="257"/>
            <ac:spMk id="22" creationId="{D2DD6AD1-D9D2-174A-A5D0-2BD3C6880AC4}"/>
          </ac:spMkLst>
        </pc:spChg>
        <pc:spChg chg="mod topLvl">
          <ac:chgData name="Jerryl Ong (jjwo1e17)" userId="803b18f7-a5a1-4180-90e2-1ff10845011e" providerId="ADAL" clId="{63B9E74D-835A-4E44-8FA0-E29B0523267C}" dt="2021-05-18T10:33:20.048" v="104" actId="164"/>
          <ac:spMkLst>
            <pc:docMk/>
            <pc:sldMk cId="361654658" sldId="257"/>
            <ac:spMk id="23" creationId="{5FD3D861-9905-4B4F-BA1D-2DDC3A94CDF2}"/>
          </ac:spMkLst>
        </pc:spChg>
        <pc:spChg chg="mod topLvl">
          <ac:chgData name="Jerryl Ong (jjwo1e17)" userId="803b18f7-a5a1-4180-90e2-1ff10845011e" providerId="ADAL" clId="{63B9E74D-835A-4E44-8FA0-E29B0523267C}" dt="2021-05-18T10:33:20.048" v="104" actId="164"/>
          <ac:spMkLst>
            <pc:docMk/>
            <pc:sldMk cId="361654658" sldId="257"/>
            <ac:spMk id="24" creationId="{A5FBD47F-E3A6-5949-8B2B-76013F6C6070}"/>
          </ac:spMkLst>
        </pc:spChg>
        <pc:spChg chg="mod topLvl">
          <ac:chgData name="Jerryl Ong (jjwo1e17)" userId="803b18f7-a5a1-4180-90e2-1ff10845011e" providerId="ADAL" clId="{63B9E74D-835A-4E44-8FA0-E29B0523267C}" dt="2021-05-18T12:44:04.363" v="137" actId="14100"/>
          <ac:spMkLst>
            <pc:docMk/>
            <pc:sldMk cId="361654658" sldId="257"/>
            <ac:spMk id="25" creationId="{EAF5329D-EA1D-4F07-B451-BEA364910242}"/>
          </ac:spMkLst>
        </pc:spChg>
        <pc:spChg chg="add del mod topLvl">
          <ac:chgData name="Jerryl Ong (jjwo1e17)" userId="803b18f7-a5a1-4180-90e2-1ff10845011e" providerId="ADAL" clId="{63B9E74D-835A-4E44-8FA0-E29B0523267C}" dt="2021-05-18T09:47:07.398" v="42" actId="478"/>
          <ac:spMkLst>
            <pc:docMk/>
            <pc:sldMk cId="361654658" sldId="257"/>
            <ac:spMk id="28" creationId="{4D79F548-F055-4E93-912F-96A432041442}"/>
          </ac:spMkLst>
        </pc:spChg>
        <pc:grpChg chg="add del mod">
          <ac:chgData name="Jerryl Ong (jjwo1e17)" userId="803b18f7-a5a1-4180-90e2-1ff10845011e" providerId="ADAL" clId="{63B9E74D-835A-4E44-8FA0-E29B0523267C}" dt="2021-05-18T10:33:15.825" v="103" actId="165"/>
          <ac:grpSpMkLst>
            <pc:docMk/>
            <pc:sldMk cId="361654658" sldId="257"/>
            <ac:grpSpMk id="2" creationId="{85666A5D-E5C2-4591-BC7E-7503E7C255BE}"/>
          </ac:grpSpMkLst>
        </pc:grpChg>
        <pc:grpChg chg="add mod">
          <ac:chgData name="Jerryl Ong (jjwo1e17)" userId="803b18f7-a5a1-4180-90e2-1ff10845011e" providerId="ADAL" clId="{63B9E74D-835A-4E44-8FA0-E29B0523267C}" dt="2021-05-18T10:33:23.082" v="105" actId="1076"/>
          <ac:grpSpMkLst>
            <pc:docMk/>
            <pc:sldMk cId="361654658" sldId="257"/>
            <ac:grpSpMk id="3" creationId="{C05F7F72-2E89-4D35-9A3C-E2C5454394AF}"/>
          </ac:grpSpMkLst>
        </pc:grpChg>
        <pc:grpChg chg="add del mod">
          <ac:chgData name="Jerryl Ong (jjwo1e17)" userId="803b18f7-a5a1-4180-90e2-1ff10845011e" providerId="ADAL" clId="{63B9E74D-835A-4E44-8FA0-E29B0523267C}" dt="2021-05-18T09:47:07.398" v="42" actId="478"/>
          <ac:grpSpMkLst>
            <pc:docMk/>
            <pc:sldMk cId="361654658" sldId="257"/>
            <ac:grpSpMk id="27" creationId="{4CBCAA47-984B-40FF-B573-91451DBD9BCA}"/>
          </ac:grpSpMkLst>
        </pc:grpChg>
        <pc:picChg chg="add mod">
          <ac:chgData name="Jerryl Ong (jjwo1e17)" userId="803b18f7-a5a1-4180-90e2-1ff10845011e" providerId="ADAL" clId="{63B9E74D-835A-4E44-8FA0-E29B0523267C}" dt="2021-05-20T12:22:48.644" v="4606" actId="1076"/>
          <ac:picMkLst>
            <pc:docMk/>
            <pc:sldMk cId="361654658" sldId="257"/>
            <ac:picMk id="2" creationId="{83C8AF40-FDB2-4542-B3DF-8E072A6BBF6B}"/>
          </ac:picMkLst>
        </pc:picChg>
        <pc:picChg chg="add del mod topLvl">
          <ac:chgData name="Jerryl Ong (jjwo1e17)" userId="803b18f7-a5a1-4180-90e2-1ff10845011e" providerId="ADAL" clId="{63B9E74D-835A-4E44-8FA0-E29B0523267C}" dt="2021-05-18T09:48:49.477" v="45" actId="478"/>
          <ac:picMkLst>
            <pc:docMk/>
            <pc:sldMk cId="361654658" sldId="257"/>
            <ac:picMk id="29" creationId="{3B44ED89-3AF7-460C-B988-3A249F1593BB}"/>
          </ac:picMkLst>
        </pc:picChg>
        <pc:picChg chg="add mod">
          <ac:chgData name="Jerryl Ong (jjwo1e17)" userId="803b18f7-a5a1-4180-90e2-1ff10845011e" providerId="ADAL" clId="{63B9E74D-835A-4E44-8FA0-E29B0523267C}" dt="2021-05-18T17:10:29.690" v="1727" actId="1076"/>
          <ac:picMkLst>
            <pc:docMk/>
            <pc:sldMk cId="361654658" sldId="257"/>
            <ac:picMk id="30" creationId="{5FC91708-DC42-424D-9283-8157BEA94D6A}"/>
          </ac:picMkLst>
        </pc:picChg>
        <pc:picChg chg="add del mod">
          <ac:chgData name="Jerryl Ong (jjwo1e17)" userId="803b18f7-a5a1-4180-90e2-1ff10845011e" providerId="ADAL" clId="{63B9E74D-835A-4E44-8FA0-E29B0523267C}" dt="2021-05-18T21:12:21.082" v="3697" actId="478"/>
          <ac:picMkLst>
            <pc:docMk/>
            <pc:sldMk cId="361654658" sldId="257"/>
            <ac:picMk id="31" creationId="{27AF4AFC-773E-4EAE-B199-69DE648A9E17}"/>
          </ac:picMkLst>
        </pc:picChg>
        <pc:picChg chg="add del mod">
          <ac:chgData name="Jerryl Ong (jjwo1e17)" userId="803b18f7-a5a1-4180-90e2-1ff10845011e" providerId="ADAL" clId="{63B9E74D-835A-4E44-8FA0-E29B0523267C}" dt="2021-05-20T12:22:30.025" v="4604" actId="478"/>
          <ac:picMkLst>
            <pc:docMk/>
            <pc:sldMk cId="361654658" sldId="257"/>
            <ac:picMk id="32" creationId="{95562A9F-0EEB-4143-A4E9-A3EE3E9D364F}"/>
          </ac:picMkLst>
        </pc:picChg>
        <pc:cxnChg chg="mod topLvl">
          <ac:chgData name="Jerryl Ong (jjwo1e17)" userId="803b18f7-a5a1-4180-90e2-1ff10845011e" providerId="ADAL" clId="{63B9E74D-835A-4E44-8FA0-E29B0523267C}" dt="2021-05-18T10:33:20.048" v="104" actId="164"/>
          <ac:cxnSpMkLst>
            <pc:docMk/>
            <pc:sldMk cId="361654658" sldId="257"/>
            <ac:cxnSpMk id="4" creationId="{EE8665BD-BF7F-0A49-866B-839BE163020F}"/>
          </ac:cxnSpMkLst>
        </pc:cxnChg>
      </pc:sldChg>
      <pc:sldChg chg="modSp del mod">
        <pc:chgData name="Jerryl Ong (jjwo1e17)" userId="803b18f7-a5a1-4180-90e2-1ff10845011e" providerId="ADAL" clId="{63B9E74D-835A-4E44-8FA0-E29B0523267C}" dt="2021-05-18T17:20:55.737" v="1941" actId="47"/>
        <pc:sldMkLst>
          <pc:docMk/>
          <pc:sldMk cId="1465295817" sldId="258"/>
        </pc:sldMkLst>
        <pc:spChg chg="mod">
          <ac:chgData name="Jerryl Ong (jjwo1e17)" userId="803b18f7-a5a1-4180-90e2-1ff10845011e" providerId="ADAL" clId="{63B9E74D-835A-4E44-8FA0-E29B0523267C}" dt="2021-05-18T10:45:45.598" v="130" actId="1076"/>
          <ac:spMkLst>
            <pc:docMk/>
            <pc:sldMk cId="1465295817" sldId="258"/>
            <ac:spMk id="2" creationId="{2A28C57F-F5A4-4171-A432-9D3C6EA36D4B}"/>
          </ac:spMkLst>
        </pc:spChg>
      </pc:sldChg>
      <pc:sldChg chg="addSp delSp modSp mod delAnim modAnim modNotesTx">
        <pc:chgData name="Jerryl Ong (jjwo1e17)" userId="803b18f7-a5a1-4180-90e2-1ff10845011e" providerId="ADAL" clId="{63B9E74D-835A-4E44-8FA0-E29B0523267C}" dt="2021-05-20T15:30:55.625" v="4838" actId="478"/>
        <pc:sldMkLst>
          <pc:docMk/>
          <pc:sldMk cId="4173899244" sldId="259"/>
        </pc:sldMkLst>
        <pc:spChg chg="del mod">
          <ac:chgData name="Jerryl Ong (jjwo1e17)" userId="803b18f7-a5a1-4180-90e2-1ff10845011e" providerId="ADAL" clId="{63B9E74D-835A-4E44-8FA0-E29B0523267C}" dt="2021-05-18T17:25:54.687" v="2228" actId="478"/>
          <ac:spMkLst>
            <pc:docMk/>
            <pc:sldMk cId="4173899244" sldId="259"/>
            <ac:spMk id="2" creationId="{F08BAD03-E67D-474A-956E-6CA954F2F698}"/>
          </ac:spMkLst>
        </pc:spChg>
        <pc:spChg chg="mod">
          <ac:chgData name="Jerryl Ong (jjwo1e17)" userId="803b18f7-a5a1-4180-90e2-1ff10845011e" providerId="ADAL" clId="{63B9E74D-835A-4E44-8FA0-E29B0523267C}" dt="2021-05-18T23:42:34.577" v="3967" actId="20577"/>
          <ac:spMkLst>
            <pc:docMk/>
            <pc:sldMk cId="4173899244" sldId="259"/>
            <ac:spMk id="3" creationId="{7C0259E5-98D6-433F-983D-F1DC5E5E8BF2}"/>
          </ac:spMkLst>
        </pc:spChg>
        <pc:spChg chg="add del mod">
          <ac:chgData name="Jerryl Ong (jjwo1e17)" userId="803b18f7-a5a1-4180-90e2-1ff10845011e" providerId="ADAL" clId="{63B9E74D-835A-4E44-8FA0-E29B0523267C}" dt="2021-05-18T17:25:57.689" v="2231" actId="478"/>
          <ac:spMkLst>
            <pc:docMk/>
            <pc:sldMk cId="4173899244" sldId="259"/>
            <ac:spMk id="6" creationId="{B7D2AE37-A7A3-43D6-BA73-3B97180A3866}"/>
          </ac:spMkLst>
        </pc:spChg>
        <pc:spChg chg="add mod">
          <ac:chgData name="Jerryl Ong (jjwo1e17)" userId="803b18f7-a5a1-4180-90e2-1ff10845011e" providerId="ADAL" clId="{63B9E74D-835A-4E44-8FA0-E29B0523267C}" dt="2021-05-18T17:26:05.055" v="2254" actId="20577"/>
          <ac:spMkLst>
            <pc:docMk/>
            <pc:sldMk cId="4173899244" sldId="259"/>
            <ac:spMk id="7" creationId="{126D3F26-031E-40F1-9484-7D3CEAEE5B0A}"/>
          </ac:spMkLst>
        </pc:spChg>
        <pc:spChg chg="add del mod">
          <ac:chgData name="Jerryl Ong (jjwo1e17)" userId="803b18f7-a5a1-4180-90e2-1ff10845011e" providerId="ADAL" clId="{63B9E74D-835A-4E44-8FA0-E29B0523267C}" dt="2021-05-18T17:28:53.790" v="2280"/>
          <ac:spMkLst>
            <pc:docMk/>
            <pc:sldMk cId="4173899244" sldId="259"/>
            <ac:spMk id="9" creationId="{9312E7AF-6E33-4CE5-AB55-77347C642ECB}"/>
          </ac:spMkLst>
        </pc:spChg>
        <pc:spChg chg="add del mod">
          <ac:chgData name="Jerryl Ong (jjwo1e17)" userId="803b18f7-a5a1-4180-90e2-1ff10845011e" providerId="ADAL" clId="{63B9E74D-835A-4E44-8FA0-E29B0523267C}" dt="2021-05-18T17:29:08.936" v="2284" actId="478"/>
          <ac:spMkLst>
            <pc:docMk/>
            <pc:sldMk cId="4173899244" sldId="259"/>
            <ac:spMk id="10" creationId="{12F58179-7C0D-424C-AD48-ED3CB820D934}"/>
          </ac:spMkLst>
        </pc:spChg>
        <pc:spChg chg="add del mod topLvl">
          <ac:chgData name="Jerryl Ong (jjwo1e17)" userId="803b18f7-a5a1-4180-90e2-1ff10845011e" providerId="ADAL" clId="{63B9E74D-835A-4E44-8FA0-E29B0523267C}" dt="2021-05-18T17:30:17.063" v="2305" actId="478"/>
          <ac:spMkLst>
            <pc:docMk/>
            <pc:sldMk cId="4173899244" sldId="259"/>
            <ac:spMk id="12" creationId="{631FAA19-CA2B-490B-961D-D1A55A30D462}"/>
          </ac:spMkLst>
        </pc:spChg>
        <pc:spChg chg="add del mod topLvl">
          <ac:chgData name="Jerryl Ong (jjwo1e17)" userId="803b18f7-a5a1-4180-90e2-1ff10845011e" providerId="ADAL" clId="{63B9E74D-835A-4E44-8FA0-E29B0523267C}" dt="2021-05-18T17:31:29.041" v="2313" actId="478"/>
          <ac:spMkLst>
            <pc:docMk/>
            <pc:sldMk cId="4173899244" sldId="259"/>
            <ac:spMk id="18" creationId="{E932CE2E-0DA5-4C75-8441-6FA37F23481F}"/>
          </ac:spMkLst>
        </pc:spChg>
        <pc:grpChg chg="add del mod">
          <ac:chgData name="Jerryl Ong (jjwo1e17)" userId="803b18f7-a5a1-4180-90e2-1ff10845011e" providerId="ADAL" clId="{63B9E74D-835A-4E44-8FA0-E29B0523267C}" dt="2021-05-18T17:30:17.063" v="2305" actId="478"/>
          <ac:grpSpMkLst>
            <pc:docMk/>
            <pc:sldMk cId="4173899244" sldId="259"/>
            <ac:grpSpMk id="11" creationId="{9D612D69-9472-49A4-94BB-B161F3913A84}"/>
          </ac:grpSpMkLst>
        </pc:grpChg>
        <pc:grpChg chg="add del mod">
          <ac:chgData name="Jerryl Ong (jjwo1e17)" userId="803b18f7-a5a1-4180-90e2-1ff10845011e" providerId="ADAL" clId="{63B9E74D-835A-4E44-8FA0-E29B0523267C}" dt="2021-05-18T17:31:29.041" v="2313" actId="478"/>
          <ac:grpSpMkLst>
            <pc:docMk/>
            <pc:sldMk cId="4173899244" sldId="259"/>
            <ac:grpSpMk id="16" creationId="{21A4BD95-CD86-419F-A727-9FA6DCC392DC}"/>
          </ac:grpSpMkLst>
        </pc:grpChg>
        <pc:grpChg chg="add del mod topLvl">
          <ac:chgData name="Jerryl Ong (jjwo1e17)" userId="803b18f7-a5a1-4180-90e2-1ff10845011e" providerId="ADAL" clId="{63B9E74D-835A-4E44-8FA0-E29B0523267C}" dt="2021-05-18T17:31:33.128" v="2314" actId="478"/>
          <ac:grpSpMkLst>
            <pc:docMk/>
            <pc:sldMk cId="4173899244" sldId="259"/>
            <ac:grpSpMk id="17" creationId="{26AE0BF8-0961-4A6D-A520-08B95C1599CB}"/>
          </ac:grpSpMkLst>
        </pc:grpChg>
        <pc:grpChg chg="add mod topLvl">
          <ac:chgData name="Jerryl Ong (jjwo1e17)" userId="803b18f7-a5a1-4180-90e2-1ff10845011e" providerId="ADAL" clId="{63B9E74D-835A-4E44-8FA0-E29B0523267C}" dt="2021-05-18T23:42:48.280" v="3969" actId="1076"/>
          <ac:grpSpMkLst>
            <pc:docMk/>
            <pc:sldMk cId="4173899244" sldId="259"/>
            <ac:grpSpMk id="19" creationId="{5F7D56B4-FF3E-434A-84B1-29A49C339B64}"/>
          </ac:grpSpMkLst>
        </pc:grpChg>
        <pc:grpChg chg="add mod">
          <ac:chgData name="Jerryl Ong (jjwo1e17)" userId="803b18f7-a5a1-4180-90e2-1ff10845011e" providerId="ADAL" clId="{63B9E74D-835A-4E44-8FA0-E29B0523267C}" dt="2021-05-18T23:42:52.541" v="3970" actId="1076"/>
          <ac:grpSpMkLst>
            <pc:docMk/>
            <pc:sldMk cId="4173899244" sldId="259"/>
            <ac:grpSpMk id="24" creationId="{25CA0CA3-C256-4447-A1B3-1D9C86CE02CD}"/>
          </ac:grpSpMkLst>
        </pc:grpChg>
        <pc:picChg chg="add mod">
          <ac:chgData name="Jerryl Ong (jjwo1e17)" userId="803b18f7-a5a1-4180-90e2-1ff10845011e" providerId="ADAL" clId="{63B9E74D-835A-4E44-8FA0-E29B0523267C}" dt="2021-05-20T15:30:54.389" v="4837" actId="1076"/>
          <ac:picMkLst>
            <pc:docMk/>
            <pc:sldMk cId="4173899244" sldId="259"/>
            <ac:picMk id="2" creationId="{D7B941AA-1276-475D-90CF-752CAC93005C}"/>
          </ac:picMkLst>
        </pc:picChg>
        <pc:picChg chg="add del mod">
          <ac:chgData name="Jerryl Ong (jjwo1e17)" userId="803b18f7-a5a1-4180-90e2-1ff10845011e" providerId="ADAL" clId="{63B9E74D-835A-4E44-8FA0-E29B0523267C}" dt="2021-05-18T17:27:57.496" v="2263" actId="478"/>
          <ac:picMkLst>
            <pc:docMk/>
            <pc:sldMk cId="4173899244" sldId="259"/>
            <ac:picMk id="8" creationId="{2B10E513-E0A5-4C95-8572-6F5C28539B29}"/>
          </ac:picMkLst>
        </pc:picChg>
        <pc:picChg chg="add mod topLvl">
          <ac:chgData name="Jerryl Ong (jjwo1e17)" userId="803b18f7-a5a1-4180-90e2-1ff10845011e" providerId="ADAL" clId="{63B9E74D-835A-4E44-8FA0-E29B0523267C}" dt="2021-05-18T17:34:59.690" v="2352" actId="164"/>
          <ac:picMkLst>
            <pc:docMk/>
            <pc:sldMk cId="4173899244" sldId="259"/>
            <ac:picMk id="13" creationId="{DFEF4BBF-FE2F-410E-9BBA-0C3650DF9C57}"/>
          </ac:picMkLst>
        </pc:picChg>
        <pc:picChg chg="add del">
          <ac:chgData name="Jerryl Ong (jjwo1e17)" userId="803b18f7-a5a1-4180-90e2-1ff10845011e" providerId="ADAL" clId="{63B9E74D-835A-4E44-8FA0-E29B0523267C}" dt="2021-05-18T17:30:38.075" v="2308"/>
          <ac:picMkLst>
            <pc:docMk/>
            <pc:sldMk cId="4173899244" sldId="259"/>
            <ac:picMk id="14" creationId="{BD9027CB-736E-484E-A401-2B1794FFA90F}"/>
          </ac:picMkLst>
        </pc:picChg>
        <pc:picChg chg="add mod">
          <ac:chgData name="Jerryl Ong (jjwo1e17)" userId="803b18f7-a5a1-4180-90e2-1ff10845011e" providerId="ADAL" clId="{63B9E74D-835A-4E44-8FA0-E29B0523267C}" dt="2021-05-18T17:34:59.690" v="2352" actId="164"/>
          <ac:picMkLst>
            <pc:docMk/>
            <pc:sldMk cId="4173899244" sldId="259"/>
            <ac:picMk id="15" creationId="{2DE77C48-3EB0-40CD-83CE-B4764DF618D7}"/>
          </ac:picMkLst>
        </pc:picChg>
        <pc:picChg chg="add del mod topLvl">
          <ac:chgData name="Jerryl Ong (jjwo1e17)" userId="803b18f7-a5a1-4180-90e2-1ff10845011e" providerId="ADAL" clId="{63B9E74D-835A-4E44-8FA0-E29B0523267C}" dt="2021-05-18T17:31:33.128" v="2314" actId="478"/>
          <ac:picMkLst>
            <pc:docMk/>
            <pc:sldMk cId="4173899244" sldId="259"/>
            <ac:picMk id="20" creationId="{E98F6209-5FA1-4952-9A62-88E0D8E42419}"/>
          </ac:picMkLst>
        </pc:picChg>
        <pc:picChg chg="add mod">
          <ac:chgData name="Jerryl Ong (jjwo1e17)" userId="803b18f7-a5a1-4180-90e2-1ff10845011e" providerId="ADAL" clId="{63B9E74D-835A-4E44-8FA0-E29B0523267C}" dt="2021-05-18T17:31:24.799" v="2312"/>
          <ac:picMkLst>
            <pc:docMk/>
            <pc:sldMk cId="4173899244" sldId="259"/>
            <ac:picMk id="21" creationId="{C9334DE0-AE18-4DD0-880D-648775CCC990}"/>
          </ac:picMkLst>
        </pc:picChg>
        <pc:picChg chg="add mod">
          <ac:chgData name="Jerryl Ong (jjwo1e17)" userId="803b18f7-a5a1-4180-90e2-1ff10845011e" providerId="ADAL" clId="{63B9E74D-835A-4E44-8FA0-E29B0523267C}" dt="2021-05-18T17:31:24.799" v="2312"/>
          <ac:picMkLst>
            <pc:docMk/>
            <pc:sldMk cId="4173899244" sldId="259"/>
            <ac:picMk id="22" creationId="{9D20DADA-B28B-4768-AA20-8B261E8F4EB6}"/>
          </ac:picMkLst>
        </pc:picChg>
        <pc:picChg chg="add mod">
          <ac:chgData name="Jerryl Ong (jjwo1e17)" userId="803b18f7-a5a1-4180-90e2-1ff10845011e" providerId="ADAL" clId="{63B9E74D-835A-4E44-8FA0-E29B0523267C}" dt="2021-05-18T23:42:56.401" v="3972" actId="1076"/>
          <ac:picMkLst>
            <pc:docMk/>
            <pc:sldMk cId="4173899244" sldId="259"/>
            <ac:picMk id="23" creationId="{C86BB06F-7630-4772-B1B9-131292282154}"/>
          </ac:picMkLst>
        </pc:picChg>
        <pc:picChg chg="add del mod">
          <ac:chgData name="Jerryl Ong (jjwo1e17)" userId="803b18f7-a5a1-4180-90e2-1ff10845011e" providerId="ADAL" clId="{63B9E74D-835A-4E44-8FA0-E29B0523267C}" dt="2021-05-18T21:11:38.242" v="3688" actId="478"/>
          <ac:picMkLst>
            <pc:docMk/>
            <pc:sldMk cId="4173899244" sldId="259"/>
            <ac:picMk id="25" creationId="{4A9FAC61-2905-4EE9-A892-030E77BD1955}"/>
          </ac:picMkLst>
        </pc:picChg>
        <pc:picChg chg="add del mod">
          <ac:chgData name="Jerryl Ong (jjwo1e17)" userId="803b18f7-a5a1-4180-90e2-1ff10845011e" providerId="ADAL" clId="{63B9E74D-835A-4E44-8FA0-E29B0523267C}" dt="2021-05-20T15:30:55.625" v="4838" actId="478"/>
          <ac:picMkLst>
            <pc:docMk/>
            <pc:sldMk cId="4173899244" sldId="259"/>
            <ac:picMk id="26" creationId="{7E450515-4E02-4763-BCEA-F4934B91B157}"/>
          </ac:picMkLst>
        </pc:picChg>
      </pc:sldChg>
      <pc:sldChg chg="addSp delSp modSp mod modAnim">
        <pc:chgData name="Jerryl Ong (jjwo1e17)" userId="803b18f7-a5a1-4180-90e2-1ff10845011e" providerId="ADAL" clId="{63B9E74D-835A-4E44-8FA0-E29B0523267C}" dt="2021-05-18T22:23:58.291" v="3753" actId="5793"/>
        <pc:sldMkLst>
          <pc:docMk/>
          <pc:sldMk cId="535012042" sldId="261"/>
        </pc:sldMkLst>
        <pc:spChg chg="del mod">
          <ac:chgData name="Jerryl Ong (jjwo1e17)" userId="803b18f7-a5a1-4180-90e2-1ff10845011e" providerId="ADAL" clId="{63B9E74D-835A-4E44-8FA0-E29B0523267C}" dt="2021-05-18T22:23:25.118" v="3750" actId="478"/>
          <ac:spMkLst>
            <pc:docMk/>
            <pc:sldMk cId="535012042" sldId="261"/>
            <ac:spMk id="2" creationId="{29487107-7883-41A0-9443-40566C6EBB17}"/>
          </ac:spMkLst>
        </pc:spChg>
        <pc:spChg chg="mod">
          <ac:chgData name="Jerryl Ong (jjwo1e17)" userId="803b18f7-a5a1-4180-90e2-1ff10845011e" providerId="ADAL" clId="{63B9E74D-835A-4E44-8FA0-E29B0523267C}" dt="2021-05-18T22:23:58.291" v="3753" actId="5793"/>
          <ac:spMkLst>
            <pc:docMk/>
            <pc:sldMk cId="535012042" sldId="261"/>
            <ac:spMk id="3" creationId="{91F908F9-B7FC-4679-9949-805BD291D3BD}"/>
          </ac:spMkLst>
        </pc:spChg>
        <pc:spChg chg="add mod">
          <ac:chgData name="Jerryl Ong (jjwo1e17)" userId="803b18f7-a5a1-4180-90e2-1ff10845011e" providerId="ADAL" clId="{63B9E74D-835A-4E44-8FA0-E29B0523267C}" dt="2021-05-18T22:23:20.689" v="3749" actId="20577"/>
          <ac:spMkLst>
            <pc:docMk/>
            <pc:sldMk cId="535012042" sldId="261"/>
            <ac:spMk id="6" creationId="{FB48EF45-08EA-44DD-8195-0B348BD67844}"/>
          </ac:spMkLst>
        </pc:spChg>
        <pc:spChg chg="add del mod">
          <ac:chgData name="Jerryl Ong (jjwo1e17)" userId="803b18f7-a5a1-4180-90e2-1ff10845011e" providerId="ADAL" clId="{63B9E74D-835A-4E44-8FA0-E29B0523267C}" dt="2021-05-18T22:23:26.890" v="3751" actId="478"/>
          <ac:spMkLst>
            <pc:docMk/>
            <pc:sldMk cId="535012042" sldId="261"/>
            <ac:spMk id="8" creationId="{C06896AC-5E89-4F31-AA91-682494366405}"/>
          </ac:spMkLst>
        </pc:spChg>
        <pc:picChg chg="add mod">
          <ac:chgData name="Jerryl Ong (jjwo1e17)" userId="803b18f7-a5a1-4180-90e2-1ff10845011e" providerId="ADAL" clId="{63B9E74D-835A-4E44-8FA0-E29B0523267C}" dt="2021-05-18T21:11:21.433" v="3685" actId="1076"/>
          <ac:picMkLst>
            <pc:docMk/>
            <pc:sldMk cId="535012042" sldId="261"/>
            <ac:picMk id="5" creationId="{D63D99E5-EC6E-409F-8ED3-1085E16C98C4}"/>
          </ac:picMkLst>
        </pc:picChg>
      </pc:sldChg>
      <pc:sldChg chg="addSp delSp modSp mod modAnim modNotesTx">
        <pc:chgData name="Jerryl Ong (jjwo1e17)" userId="803b18f7-a5a1-4180-90e2-1ff10845011e" providerId="ADAL" clId="{63B9E74D-835A-4E44-8FA0-E29B0523267C}" dt="2021-05-18T23:18:55.529" v="3798" actId="20577"/>
        <pc:sldMkLst>
          <pc:docMk/>
          <pc:sldMk cId="3793883326" sldId="262"/>
        </pc:sldMkLst>
        <pc:spChg chg="del mod">
          <ac:chgData name="Jerryl Ong (jjwo1e17)" userId="803b18f7-a5a1-4180-90e2-1ff10845011e" providerId="ADAL" clId="{63B9E74D-835A-4E44-8FA0-E29B0523267C}" dt="2021-05-18T20:39:01.794" v="3541" actId="478"/>
          <ac:spMkLst>
            <pc:docMk/>
            <pc:sldMk cId="3793883326" sldId="262"/>
            <ac:spMk id="2" creationId="{708183C1-CDB2-4BD9-95B8-BCC86C094A96}"/>
          </ac:spMkLst>
        </pc:spChg>
        <pc:spChg chg="add mod">
          <ac:chgData name="Jerryl Ong (jjwo1e17)" userId="803b18f7-a5a1-4180-90e2-1ff10845011e" providerId="ADAL" clId="{63B9E74D-835A-4E44-8FA0-E29B0523267C}" dt="2021-05-18T20:38:58.928" v="3540" actId="20577"/>
          <ac:spMkLst>
            <pc:docMk/>
            <pc:sldMk cId="3793883326" sldId="262"/>
            <ac:spMk id="5" creationId="{53E05695-718F-49FC-B33F-0A13E2FC846D}"/>
          </ac:spMkLst>
        </pc:spChg>
        <pc:spChg chg="add del mod">
          <ac:chgData name="Jerryl Ong (jjwo1e17)" userId="803b18f7-a5a1-4180-90e2-1ff10845011e" providerId="ADAL" clId="{63B9E74D-835A-4E44-8FA0-E29B0523267C}" dt="2021-05-18T20:39:03.589" v="3542" actId="478"/>
          <ac:spMkLst>
            <pc:docMk/>
            <pc:sldMk cId="3793883326" sldId="262"/>
            <ac:spMk id="7" creationId="{A8AB6F1E-EB89-464D-9A72-67B2D0AE81B7}"/>
          </ac:spMkLst>
        </pc:spChg>
        <pc:graphicFrameChg chg="mod modGraphic">
          <ac:chgData name="Jerryl Ong (jjwo1e17)" userId="803b18f7-a5a1-4180-90e2-1ff10845011e" providerId="ADAL" clId="{63B9E74D-835A-4E44-8FA0-E29B0523267C}" dt="2021-05-18T22:22:27.585" v="3727" actId="20577"/>
          <ac:graphicFrameMkLst>
            <pc:docMk/>
            <pc:sldMk cId="3793883326" sldId="262"/>
            <ac:graphicFrameMk id="6" creationId="{B6AC414C-9CD4-422E-B14F-90FE8A7406ED}"/>
          </ac:graphicFrameMkLst>
        </pc:graphicFrameChg>
        <pc:picChg chg="add mod">
          <ac:chgData name="Jerryl Ong (jjwo1e17)" userId="803b18f7-a5a1-4180-90e2-1ff10845011e" providerId="ADAL" clId="{63B9E74D-835A-4E44-8FA0-E29B0523267C}" dt="2021-05-18T21:11:12.431" v="3683" actId="1076"/>
          <ac:picMkLst>
            <pc:docMk/>
            <pc:sldMk cId="3793883326" sldId="262"/>
            <ac:picMk id="8" creationId="{3D013EB9-A0DA-4B9D-B873-7F7ABC060D01}"/>
          </ac:picMkLst>
        </pc:picChg>
      </pc:sldChg>
      <pc:sldChg chg="addSp modSp mod modAnim modNotesTx">
        <pc:chgData name="Jerryl Ong (jjwo1e17)" userId="803b18f7-a5a1-4180-90e2-1ff10845011e" providerId="ADAL" clId="{63B9E74D-835A-4E44-8FA0-E29B0523267C}" dt="2021-05-20T13:26:32.138" v="4830" actId="20577"/>
        <pc:sldMkLst>
          <pc:docMk/>
          <pc:sldMk cId="2495285681" sldId="263"/>
        </pc:sldMkLst>
        <pc:spChg chg="mod">
          <ac:chgData name="Jerryl Ong (jjwo1e17)" userId="803b18f7-a5a1-4180-90e2-1ff10845011e" providerId="ADAL" clId="{63B9E74D-835A-4E44-8FA0-E29B0523267C}" dt="2021-05-18T10:29:43.300" v="63" actId="1076"/>
          <ac:spMkLst>
            <pc:docMk/>
            <pc:sldMk cId="2495285681" sldId="263"/>
            <ac:spMk id="2" creationId="{FD908719-B72E-441E-A8EF-5323DC1C074B}"/>
          </ac:spMkLst>
        </pc:spChg>
        <pc:graphicFrameChg chg="modGraphic">
          <ac:chgData name="Jerryl Ong (jjwo1e17)" userId="803b18f7-a5a1-4180-90e2-1ff10845011e" providerId="ADAL" clId="{63B9E74D-835A-4E44-8FA0-E29B0523267C}" dt="2021-05-20T13:26:32.138" v="4830" actId="20577"/>
          <ac:graphicFrameMkLst>
            <pc:docMk/>
            <pc:sldMk cId="2495285681" sldId="263"/>
            <ac:graphicFrameMk id="7" creationId="{920F4EEB-4EB0-4F37-91AB-B17F9D0DFA44}"/>
          </ac:graphicFrameMkLst>
        </pc:graphicFrameChg>
        <pc:picChg chg="add mod">
          <ac:chgData name="Jerryl Ong (jjwo1e17)" userId="803b18f7-a5a1-4180-90e2-1ff10845011e" providerId="ADAL" clId="{63B9E74D-835A-4E44-8FA0-E29B0523267C}" dt="2021-05-18T20:38:30.717" v="3504" actId="1076"/>
          <ac:picMkLst>
            <pc:docMk/>
            <pc:sldMk cId="2495285681" sldId="263"/>
            <ac:picMk id="3" creationId="{F40C9A41-493F-4EE6-829D-4ED3A9DEF0B1}"/>
          </ac:picMkLst>
        </pc:picChg>
      </pc:sldChg>
      <pc:sldChg chg="modSp mod">
        <pc:chgData name="Jerryl Ong (jjwo1e17)" userId="803b18f7-a5a1-4180-90e2-1ff10845011e" providerId="ADAL" clId="{63B9E74D-835A-4E44-8FA0-E29B0523267C}" dt="2021-05-18T22:25:13.274" v="3754" actId="20577"/>
        <pc:sldMkLst>
          <pc:docMk/>
          <pc:sldMk cId="4083097481" sldId="264"/>
        </pc:sldMkLst>
        <pc:spChg chg="mod">
          <ac:chgData name="Jerryl Ong (jjwo1e17)" userId="803b18f7-a5a1-4180-90e2-1ff10845011e" providerId="ADAL" clId="{63B9E74D-835A-4E44-8FA0-E29B0523267C}" dt="2021-05-18T10:29:05.197" v="57" actId="1076"/>
          <ac:spMkLst>
            <pc:docMk/>
            <pc:sldMk cId="4083097481" sldId="264"/>
            <ac:spMk id="2" creationId="{46E58521-46BF-42A0-AE0A-C17B400E97FD}"/>
          </ac:spMkLst>
        </pc:spChg>
        <pc:spChg chg="mod">
          <ac:chgData name="Jerryl Ong (jjwo1e17)" userId="803b18f7-a5a1-4180-90e2-1ff10845011e" providerId="ADAL" clId="{63B9E74D-835A-4E44-8FA0-E29B0523267C}" dt="2021-05-18T22:25:13.274" v="3754" actId="20577"/>
          <ac:spMkLst>
            <pc:docMk/>
            <pc:sldMk cId="4083097481" sldId="264"/>
            <ac:spMk id="6" creationId="{7097456B-5DEC-450A-922E-610BBF5F1F5C}"/>
          </ac:spMkLst>
        </pc:spChg>
        <pc:cxnChg chg="mod">
          <ac:chgData name="Jerryl Ong (jjwo1e17)" userId="803b18f7-a5a1-4180-90e2-1ff10845011e" providerId="ADAL" clId="{63B9E74D-835A-4E44-8FA0-E29B0523267C}" dt="2021-05-18T10:25:29.291" v="46" actId="208"/>
          <ac:cxnSpMkLst>
            <pc:docMk/>
            <pc:sldMk cId="4083097481" sldId="264"/>
            <ac:cxnSpMk id="8" creationId="{7C3B56C7-8A1D-4344-AF61-02FD76874E77}"/>
          </ac:cxnSpMkLst>
        </pc:cxnChg>
        <pc:cxnChg chg="mod">
          <ac:chgData name="Jerryl Ong (jjwo1e17)" userId="803b18f7-a5a1-4180-90e2-1ff10845011e" providerId="ADAL" clId="{63B9E74D-835A-4E44-8FA0-E29B0523267C}" dt="2021-05-18T10:25:29.291" v="46" actId="208"/>
          <ac:cxnSpMkLst>
            <pc:docMk/>
            <pc:sldMk cId="4083097481" sldId="264"/>
            <ac:cxnSpMk id="12" creationId="{45AAEEED-797C-40E6-A173-04E50DC49A52}"/>
          </ac:cxnSpMkLst>
        </pc:cxnChg>
        <pc:cxnChg chg="mod">
          <ac:chgData name="Jerryl Ong (jjwo1e17)" userId="803b18f7-a5a1-4180-90e2-1ff10845011e" providerId="ADAL" clId="{63B9E74D-835A-4E44-8FA0-E29B0523267C}" dt="2021-05-18T10:25:29.291" v="46" actId="208"/>
          <ac:cxnSpMkLst>
            <pc:docMk/>
            <pc:sldMk cId="4083097481" sldId="264"/>
            <ac:cxnSpMk id="14" creationId="{2D890495-9C72-4FDD-8635-49E78536C5B1}"/>
          </ac:cxnSpMkLst>
        </pc:cxnChg>
        <pc:cxnChg chg="mod">
          <ac:chgData name="Jerryl Ong (jjwo1e17)" userId="803b18f7-a5a1-4180-90e2-1ff10845011e" providerId="ADAL" clId="{63B9E74D-835A-4E44-8FA0-E29B0523267C}" dt="2021-05-18T10:25:29.291" v="46" actId="208"/>
          <ac:cxnSpMkLst>
            <pc:docMk/>
            <pc:sldMk cId="4083097481" sldId="264"/>
            <ac:cxnSpMk id="15" creationId="{A6448C43-EA16-4A35-A06F-8BB7BDF23129}"/>
          </ac:cxnSpMkLst>
        </pc:cxnChg>
      </pc:sldChg>
      <pc:sldChg chg="modSp mod">
        <pc:chgData name="Jerryl Ong (jjwo1e17)" userId="803b18f7-a5a1-4180-90e2-1ff10845011e" providerId="ADAL" clId="{63B9E74D-835A-4E44-8FA0-E29B0523267C}" dt="2021-05-18T10:30:17.602" v="69" actId="113"/>
        <pc:sldMkLst>
          <pc:docMk/>
          <pc:sldMk cId="2859337407" sldId="266"/>
        </pc:sldMkLst>
        <pc:spChg chg="mod">
          <ac:chgData name="Jerryl Ong (jjwo1e17)" userId="803b18f7-a5a1-4180-90e2-1ff10845011e" providerId="ADAL" clId="{63B9E74D-835A-4E44-8FA0-E29B0523267C}" dt="2021-05-18T10:30:06.485" v="65" actId="1076"/>
          <ac:spMkLst>
            <pc:docMk/>
            <pc:sldMk cId="2859337407" sldId="266"/>
            <ac:spMk id="2" creationId="{01BE769C-3F1C-4D17-ADC4-22EDDAD9AC3B}"/>
          </ac:spMkLst>
        </pc:spChg>
        <pc:spChg chg="mod">
          <ac:chgData name="Jerryl Ong (jjwo1e17)" userId="803b18f7-a5a1-4180-90e2-1ff10845011e" providerId="ADAL" clId="{63B9E74D-835A-4E44-8FA0-E29B0523267C}" dt="2021-05-18T10:30:17.602" v="69" actId="113"/>
          <ac:spMkLst>
            <pc:docMk/>
            <pc:sldMk cId="2859337407" sldId="266"/>
            <ac:spMk id="4" creationId="{982654D2-C294-48A7-939C-FA15297EEE0F}"/>
          </ac:spMkLst>
        </pc:spChg>
      </pc:sldChg>
      <pc:sldChg chg="modSp mod">
        <pc:chgData name="Jerryl Ong (jjwo1e17)" userId="803b18f7-a5a1-4180-90e2-1ff10845011e" providerId="ADAL" clId="{63B9E74D-835A-4E44-8FA0-E29B0523267C}" dt="2021-05-18T10:30:54.098" v="80" actId="113"/>
        <pc:sldMkLst>
          <pc:docMk/>
          <pc:sldMk cId="3000680849" sldId="268"/>
        </pc:sldMkLst>
        <pc:spChg chg="mod">
          <ac:chgData name="Jerryl Ong (jjwo1e17)" userId="803b18f7-a5a1-4180-90e2-1ff10845011e" providerId="ADAL" clId="{63B9E74D-835A-4E44-8FA0-E29B0523267C}" dt="2021-05-18T10:30:39.911" v="76" actId="2711"/>
          <ac:spMkLst>
            <pc:docMk/>
            <pc:sldMk cId="3000680849" sldId="268"/>
            <ac:spMk id="2" creationId="{183B0FD3-0BBA-4923-8E4A-C42E1928A980}"/>
          </ac:spMkLst>
        </pc:spChg>
        <pc:spChg chg="mod">
          <ac:chgData name="Jerryl Ong (jjwo1e17)" userId="803b18f7-a5a1-4180-90e2-1ff10845011e" providerId="ADAL" clId="{63B9E74D-835A-4E44-8FA0-E29B0523267C}" dt="2021-05-18T10:30:30.663" v="74" actId="20577"/>
          <ac:spMkLst>
            <pc:docMk/>
            <pc:sldMk cId="3000680849" sldId="268"/>
            <ac:spMk id="6" creationId="{D3F32B15-FBA0-4B68-83E4-965859790F2E}"/>
          </ac:spMkLst>
        </pc:spChg>
        <pc:spChg chg="mod">
          <ac:chgData name="Jerryl Ong (jjwo1e17)" userId="803b18f7-a5a1-4180-90e2-1ff10845011e" providerId="ADAL" clId="{63B9E74D-835A-4E44-8FA0-E29B0523267C}" dt="2021-05-18T10:30:54.098" v="80" actId="113"/>
          <ac:spMkLst>
            <pc:docMk/>
            <pc:sldMk cId="3000680849" sldId="268"/>
            <ac:spMk id="7" creationId="{0B83D825-456A-4DBF-A6E1-C0362B66B5B6}"/>
          </ac:spMkLst>
        </pc:spChg>
      </pc:sldChg>
      <pc:sldChg chg="modSp mod">
        <pc:chgData name="Jerryl Ong (jjwo1e17)" userId="803b18f7-a5a1-4180-90e2-1ff10845011e" providerId="ADAL" clId="{63B9E74D-835A-4E44-8FA0-E29B0523267C}" dt="2021-05-18T10:31:37.351" v="86" actId="1076"/>
        <pc:sldMkLst>
          <pc:docMk/>
          <pc:sldMk cId="203117874" sldId="269"/>
        </pc:sldMkLst>
        <pc:spChg chg="mod">
          <ac:chgData name="Jerryl Ong (jjwo1e17)" userId="803b18f7-a5a1-4180-90e2-1ff10845011e" providerId="ADAL" clId="{63B9E74D-835A-4E44-8FA0-E29B0523267C}" dt="2021-05-18T10:31:37.351" v="86" actId="1076"/>
          <ac:spMkLst>
            <pc:docMk/>
            <pc:sldMk cId="203117874" sldId="269"/>
            <ac:spMk id="2" creationId="{4EEED7DE-A1FE-4719-8DF2-02033CF40EF6}"/>
          </ac:spMkLst>
        </pc:spChg>
        <pc:spChg chg="mod">
          <ac:chgData name="Jerryl Ong (jjwo1e17)" userId="803b18f7-a5a1-4180-90e2-1ff10845011e" providerId="ADAL" clId="{63B9E74D-835A-4E44-8FA0-E29B0523267C}" dt="2021-05-18T10:31:33.139" v="85" actId="2711"/>
          <ac:spMkLst>
            <pc:docMk/>
            <pc:sldMk cId="203117874" sldId="269"/>
            <ac:spMk id="3" creationId="{2D1513E2-6D57-421E-86BA-E3AAC4AA7893}"/>
          </ac:spMkLst>
        </pc:spChg>
      </pc:sldChg>
      <pc:sldChg chg="modSp mod">
        <pc:chgData name="Jerryl Ong (jjwo1e17)" userId="803b18f7-a5a1-4180-90e2-1ff10845011e" providerId="ADAL" clId="{63B9E74D-835A-4E44-8FA0-E29B0523267C}" dt="2021-05-18T22:32:33.169" v="3763" actId="5793"/>
        <pc:sldMkLst>
          <pc:docMk/>
          <pc:sldMk cId="1980080663" sldId="270"/>
        </pc:sldMkLst>
        <pc:spChg chg="mod">
          <ac:chgData name="Jerryl Ong (jjwo1e17)" userId="803b18f7-a5a1-4180-90e2-1ff10845011e" providerId="ADAL" clId="{63B9E74D-835A-4E44-8FA0-E29B0523267C}" dt="2021-05-18T10:46:58.306" v="133" actId="1076"/>
          <ac:spMkLst>
            <pc:docMk/>
            <pc:sldMk cId="1980080663" sldId="270"/>
            <ac:spMk id="2" creationId="{D6C5C3B1-F304-4F28-896E-D4A2CF3D2596}"/>
          </ac:spMkLst>
        </pc:spChg>
        <pc:spChg chg="mod">
          <ac:chgData name="Jerryl Ong (jjwo1e17)" userId="803b18f7-a5a1-4180-90e2-1ff10845011e" providerId="ADAL" clId="{63B9E74D-835A-4E44-8FA0-E29B0523267C}" dt="2021-05-18T22:32:33.169" v="3763" actId="5793"/>
          <ac:spMkLst>
            <pc:docMk/>
            <pc:sldMk cId="1980080663" sldId="270"/>
            <ac:spMk id="3" creationId="{D5D69194-D616-45DF-9A81-56089F73B58D}"/>
          </ac:spMkLst>
        </pc:spChg>
      </pc:sldChg>
      <pc:sldChg chg="modSp mod">
        <pc:chgData name="Jerryl Ong (jjwo1e17)" userId="803b18f7-a5a1-4180-90e2-1ff10845011e" providerId="ADAL" clId="{63B9E74D-835A-4E44-8FA0-E29B0523267C}" dt="2021-05-18T10:47:12.849" v="135" actId="1076"/>
        <pc:sldMkLst>
          <pc:docMk/>
          <pc:sldMk cId="536889926" sldId="271"/>
        </pc:sldMkLst>
        <pc:spChg chg="mod">
          <ac:chgData name="Jerryl Ong (jjwo1e17)" userId="803b18f7-a5a1-4180-90e2-1ff10845011e" providerId="ADAL" clId="{63B9E74D-835A-4E44-8FA0-E29B0523267C}" dt="2021-05-18T10:47:12.849" v="135" actId="1076"/>
          <ac:spMkLst>
            <pc:docMk/>
            <pc:sldMk cId="536889926" sldId="271"/>
            <ac:spMk id="2" creationId="{763D0CA8-96B8-4A49-8E99-F0722D550F84}"/>
          </ac:spMkLst>
        </pc:spChg>
      </pc:sldChg>
      <pc:sldChg chg="modSp mod">
        <pc:chgData name="Jerryl Ong (jjwo1e17)" userId="803b18f7-a5a1-4180-90e2-1ff10845011e" providerId="ADAL" clId="{63B9E74D-835A-4E44-8FA0-E29B0523267C}" dt="2021-05-18T10:47:27.166" v="136" actId="2711"/>
        <pc:sldMkLst>
          <pc:docMk/>
          <pc:sldMk cId="148465104" sldId="272"/>
        </pc:sldMkLst>
        <pc:spChg chg="mod">
          <ac:chgData name="Jerryl Ong (jjwo1e17)" userId="803b18f7-a5a1-4180-90e2-1ff10845011e" providerId="ADAL" clId="{63B9E74D-835A-4E44-8FA0-E29B0523267C}" dt="2021-05-18T10:47:27.166" v="136" actId="2711"/>
          <ac:spMkLst>
            <pc:docMk/>
            <pc:sldMk cId="148465104" sldId="272"/>
            <ac:spMk id="2" creationId="{6B2CEA63-6BCC-4356-BAD2-F4FE10B8BD89}"/>
          </ac:spMkLst>
        </pc:spChg>
      </pc:sldChg>
      <pc:sldChg chg="modSp mod">
        <pc:chgData name="Jerryl Ong (jjwo1e17)" userId="803b18f7-a5a1-4180-90e2-1ff10845011e" providerId="ADAL" clId="{63B9E74D-835A-4E44-8FA0-E29B0523267C}" dt="2021-05-18T10:32:27.998" v="98" actId="20577"/>
        <pc:sldMkLst>
          <pc:docMk/>
          <pc:sldMk cId="561520832" sldId="273"/>
        </pc:sldMkLst>
        <pc:spChg chg="mod">
          <ac:chgData name="Jerryl Ong (jjwo1e17)" userId="803b18f7-a5a1-4180-90e2-1ff10845011e" providerId="ADAL" clId="{63B9E74D-835A-4E44-8FA0-E29B0523267C}" dt="2021-05-18T10:31:58.921" v="88" actId="1076"/>
          <ac:spMkLst>
            <pc:docMk/>
            <pc:sldMk cId="561520832" sldId="273"/>
            <ac:spMk id="2" creationId="{6B2CEA63-6BCC-4356-BAD2-F4FE10B8BD89}"/>
          </ac:spMkLst>
        </pc:spChg>
        <pc:spChg chg="mod">
          <ac:chgData name="Jerryl Ong (jjwo1e17)" userId="803b18f7-a5a1-4180-90e2-1ff10845011e" providerId="ADAL" clId="{63B9E74D-835A-4E44-8FA0-E29B0523267C}" dt="2021-05-18T10:32:27.998" v="98" actId="20577"/>
          <ac:spMkLst>
            <pc:docMk/>
            <pc:sldMk cId="561520832" sldId="273"/>
            <ac:spMk id="3" creationId="{4F58AEB0-6EA4-4EC0-9BFE-94F015FE9A37}"/>
          </ac:spMkLst>
        </pc:spChg>
      </pc:sldChg>
      <pc:sldChg chg="modSp mod">
        <pc:chgData name="Jerryl Ong (jjwo1e17)" userId="803b18f7-a5a1-4180-90e2-1ff10845011e" providerId="ADAL" clId="{63B9E74D-835A-4E44-8FA0-E29B0523267C}" dt="2021-05-18T22:37:17.231" v="3771" actId="1076"/>
        <pc:sldMkLst>
          <pc:docMk/>
          <pc:sldMk cId="3048625444" sldId="278"/>
        </pc:sldMkLst>
        <pc:spChg chg="mod">
          <ac:chgData name="Jerryl Ong (jjwo1e17)" userId="803b18f7-a5a1-4180-90e2-1ff10845011e" providerId="ADAL" clId="{63B9E74D-835A-4E44-8FA0-E29B0523267C}" dt="2021-05-18T22:37:01.689" v="3769" actId="2711"/>
          <ac:spMkLst>
            <pc:docMk/>
            <pc:sldMk cId="3048625444" sldId="278"/>
            <ac:spMk id="2" creationId="{E29314AD-FA00-48EA-82D9-ED3771AB5E08}"/>
          </ac:spMkLst>
        </pc:spChg>
        <pc:spChg chg="mod">
          <ac:chgData name="Jerryl Ong (jjwo1e17)" userId="803b18f7-a5a1-4180-90e2-1ff10845011e" providerId="ADAL" clId="{63B9E74D-835A-4E44-8FA0-E29B0523267C}" dt="2021-05-18T22:37:01.689" v="3769" actId="2711"/>
          <ac:spMkLst>
            <pc:docMk/>
            <pc:sldMk cId="3048625444" sldId="278"/>
            <ac:spMk id="5" creationId="{892856E3-1455-43AF-BAED-1A3414DB5CD8}"/>
          </ac:spMkLst>
        </pc:spChg>
        <pc:spChg chg="mod">
          <ac:chgData name="Jerryl Ong (jjwo1e17)" userId="803b18f7-a5a1-4180-90e2-1ff10845011e" providerId="ADAL" clId="{63B9E74D-835A-4E44-8FA0-E29B0523267C}" dt="2021-05-18T22:37:17.231" v="3771" actId="1076"/>
          <ac:spMkLst>
            <pc:docMk/>
            <pc:sldMk cId="3048625444" sldId="278"/>
            <ac:spMk id="6" creationId="{0B0DC02D-E447-4838-BDFA-5D1D59A93EE5}"/>
          </ac:spMkLst>
        </pc:spChg>
        <pc:picChg chg="mod">
          <ac:chgData name="Jerryl Ong (jjwo1e17)" userId="803b18f7-a5a1-4180-90e2-1ff10845011e" providerId="ADAL" clId="{63B9E74D-835A-4E44-8FA0-E29B0523267C}" dt="2021-05-18T22:37:01.689" v="3769" actId="2711"/>
          <ac:picMkLst>
            <pc:docMk/>
            <pc:sldMk cId="3048625444" sldId="278"/>
            <ac:picMk id="3" creationId="{40B015C2-EE42-47A0-A933-23CE1A4E5A66}"/>
          </ac:picMkLst>
        </pc:picChg>
        <pc:picChg chg="mod">
          <ac:chgData name="Jerryl Ong (jjwo1e17)" userId="803b18f7-a5a1-4180-90e2-1ff10845011e" providerId="ADAL" clId="{63B9E74D-835A-4E44-8FA0-E29B0523267C}" dt="2021-05-18T22:37:01.689" v="3769" actId="2711"/>
          <ac:picMkLst>
            <pc:docMk/>
            <pc:sldMk cId="3048625444" sldId="278"/>
            <ac:picMk id="4" creationId="{3387F442-88C4-44CA-B919-D2AF041821D3}"/>
          </ac:picMkLst>
        </pc:picChg>
        <pc:picChg chg="mod">
          <ac:chgData name="Jerryl Ong (jjwo1e17)" userId="803b18f7-a5a1-4180-90e2-1ff10845011e" providerId="ADAL" clId="{63B9E74D-835A-4E44-8FA0-E29B0523267C}" dt="2021-05-18T22:37:01.689" v="3769" actId="2711"/>
          <ac:picMkLst>
            <pc:docMk/>
            <pc:sldMk cId="3048625444" sldId="278"/>
            <ac:picMk id="7" creationId="{118FFD70-3450-422C-82AD-6BC3F9B31DFB}"/>
          </ac:picMkLst>
        </pc:picChg>
      </pc:sldChg>
      <pc:sldChg chg="modSp mod">
        <pc:chgData name="Jerryl Ong (jjwo1e17)" userId="803b18f7-a5a1-4180-90e2-1ff10845011e" providerId="ADAL" clId="{63B9E74D-835A-4E44-8FA0-E29B0523267C}" dt="2021-05-18T22:36:23.258" v="3768" actId="1076"/>
        <pc:sldMkLst>
          <pc:docMk/>
          <pc:sldMk cId="2363521461" sldId="282"/>
        </pc:sldMkLst>
        <pc:spChg chg="mod">
          <ac:chgData name="Jerryl Ong (jjwo1e17)" userId="803b18f7-a5a1-4180-90e2-1ff10845011e" providerId="ADAL" clId="{63B9E74D-835A-4E44-8FA0-E29B0523267C}" dt="2021-05-18T22:36:16.243" v="3767" actId="2711"/>
          <ac:spMkLst>
            <pc:docMk/>
            <pc:sldMk cId="2363521461" sldId="282"/>
            <ac:spMk id="2" creationId="{C73C9299-5D98-4007-92D8-0E452910CBC2}"/>
          </ac:spMkLst>
        </pc:spChg>
        <pc:spChg chg="mod">
          <ac:chgData name="Jerryl Ong (jjwo1e17)" userId="803b18f7-a5a1-4180-90e2-1ff10845011e" providerId="ADAL" clId="{63B9E74D-835A-4E44-8FA0-E29B0523267C}" dt="2021-05-18T22:36:16.243" v="3767" actId="2711"/>
          <ac:spMkLst>
            <pc:docMk/>
            <pc:sldMk cId="2363521461" sldId="282"/>
            <ac:spMk id="5" creationId="{5D98C830-CAF7-48CC-8B22-960840D42E3D}"/>
          </ac:spMkLst>
        </pc:spChg>
        <pc:spChg chg="mod">
          <ac:chgData name="Jerryl Ong (jjwo1e17)" userId="803b18f7-a5a1-4180-90e2-1ff10845011e" providerId="ADAL" clId="{63B9E74D-835A-4E44-8FA0-E29B0523267C}" dt="2021-05-18T22:36:16.243" v="3767" actId="2711"/>
          <ac:spMkLst>
            <pc:docMk/>
            <pc:sldMk cId="2363521461" sldId="282"/>
            <ac:spMk id="6" creationId="{6D0D2797-D1FC-4505-B18C-4E55CD140036}"/>
          </ac:spMkLst>
        </pc:spChg>
        <pc:spChg chg="mod">
          <ac:chgData name="Jerryl Ong (jjwo1e17)" userId="803b18f7-a5a1-4180-90e2-1ff10845011e" providerId="ADAL" clId="{63B9E74D-835A-4E44-8FA0-E29B0523267C}" dt="2021-05-18T22:36:23.258" v="3768" actId="1076"/>
          <ac:spMkLst>
            <pc:docMk/>
            <pc:sldMk cId="2363521461" sldId="282"/>
            <ac:spMk id="8" creationId="{81DF1584-E633-44D0-9EBF-78B5E321DBA8}"/>
          </ac:spMkLst>
        </pc:spChg>
        <pc:picChg chg="mod">
          <ac:chgData name="Jerryl Ong (jjwo1e17)" userId="803b18f7-a5a1-4180-90e2-1ff10845011e" providerId="ADAL" clId="{63B9E74D-835A-4E44-8FA0-E29B0523267C}" dt="2021-05-18T22:36:16.243" v="3767" actId="2711"/>
          <ac:picMkLst>
            <pc:docMk/>
            <pc:sldMk cId="2363521461" sldId="282"/>
            <ac:picMk id="3" creationId="{50CB12C6-5844-4652-AE20-C11ED23F8EFF}"/>
          </ac:picMkLst>
        </pc:picChg>
        <pc:picChg chg="mod">
          <ac:chgData name="Jerryl Ong (jjwo1e17)" userId="803b18f7-a5a1-4180-90e2-1ff10845011e" providerId="ADAL" clId="{63B9E74D-835A-4E44-8FA0-E29B0523267C}" dt="2021-05-18T22:36:16.243" v="3767" actId="2711"/>
          <ac:picMkLst>
            <pc:docMk/>
            <pc:sldMk cId="2363521461" sldId="282"/>
            <ac:picMk id="4" creationId="{985F6E73-026C-47E0-AE37-2AF3AC337824}"/>
          </ac:picMkLst>
        </pc:picChg>
        <pc:picChg chg="mod">
          <ac:chgData name="Jerryl Ong (jjwo1e17)" userId="803b18f7-a5a1-4180-90e2-1ff10845011e" providerId="ADAL" clId="{63B9E74D-835A-4E44-8FA0-E29B0523267C}" dt="2021-05-18T22:36:16.243" v="3767" actId="2711"/>
          <ac:picMkLst>
            <pc:docMk/>
            <pc:sldMk cId="2363521461" sldId="282"/>
            <ac:picMk id="9" creationId="{1127EAE3-2093-4B6C-B92A-0DCFE19A9272}"/>
          </ac:picMkLst>
        </pc:picChg>
        <pc:picChg chg="mod">
          <ac:chgData name="Jerryl Ong (jjwo1e17)" userId="803b18f7-a5a1-4180-90e2-1ff10845011e" providerId="ADAL" clId="{63B9E74D-835A-4E44-8FA0-E29B0523267C}" dt="2021-05-18T22:36:16.243" v="3767" actId="2711"/>
          <ac:picMkLst>
            <pc:docMk/>
            <pc:sldMk cId="2363521461" sldId="282"/>
            <ac:picMk id="10" creationId="{9EB2A483-CAC7-4DBD-930D-3C6754E27671}"/>
          </ac:picMkLst>
        </pc:picChg>
      </pc:sldChg>
      <pc:sldChg chg="modSp mod">
        <pc:chgData name="Jerryl Ong (jjwo1e17)" userId="803b18f7-a5a1-4180-90e2-1ff10845011e" providerId="ADAL" clId="{63B9E74D-835A-4E44-8FA0-E29B0523267C}" dt="2021-05-18T10:31:19.897" v="83" actId="2711"/>
        <pc:sldMkLst>
          <pc:docMk/>
          <pc:sldMk cId="2149256879" sldId="284"/>
        </pc:sldMkLst>
        <pc:spChg chg="mod">
          <ac:chgData name="Jerryl Ong (jjwo1e17)" userId="803b18f7-a5a1-4180-90e2-1ff10845011e" providerId="ADAL" clId="{63B9E74D-835A-4E44-8FA0-E29B0523267C}" dt="2021-05-18T10:31:16.539" v="82" actId="1076"/>
          <ac:spMkLst>
            <pc:docMk/>
            <pc:sldMk cId="2149256879" sldId="284"/>
            <ac:spMk id="2" creationId="{39E5DD5A-E181-4BFA-9B35-1A1BFCDD7ADC}"/>
          </ac:spMkLst>
        </pc:spChg>
        <pc:spChg chg="mod">
          <ac:chgData name="Jerryl Ong (jjwo1e17)" userId="803b18f7-a5a1-4180-90e2-1ff10845011e" providerId="ADAL" clId="{63B9E74D-835A-4E44-8FA0-E29B0523267C}" dt="2021-05-18T10:31:19.897" v="83" actId="2711"/>
          <ac:spMkLst>
            <pc:docMk/>
            <pc:sldMk cId="2149256879" sldId="284"/>
            <ac:spMk id="3" creationId="{6A70CEA1-2433-4F07-92AF-A6B810FC3619}"/>
          </ac:spMkLst>
        </pc:spChg>
      </pc:sldChg>
      <pc:sldChg chg="del">
        <pc:chgData name="Jerryl Ong (jjwo1e17)" userId="803b18f7-a5a1-4180-90e2-1ff10845011e" providerId="ADAL" clId="{63B9E74D-835A-4E44-8FA0-E29B0523267C}" dt="2021-05-18T22:55:47.718" v="3780" actId="47"/>
        <pc:sldMkLst>
          <pc:docMk/>
          <pc:sldMk cId="237008072" sldId="301"/>
        </pc:sldMkLst>
      </pc:sldChg>
      <pc:sldChg chg="addSp delSp modSp mod modAnim">
        <pc:chgData name="Jerryl Ong (jjwo1e17)" userId="803b18f7-a5a1-4180-90e2-1ff10845011e" providerId="ADAL" clId="{63B9E74D-835A-4E44-8FA0-E29B0523267C}" dt="2021-05-18T20:37:47.654" v="3502" actId="1076"/>
        <pc:sldMkLst>
          <pc:docMk/>
          <pc:sldMk cId="3424596353" sldId="303"/>
        </pc:sldMkLst>
        <pc:spChg chg="del mod">
          <ac:chgData name="Jerryl Ong (jjwo1e17)" userId="803b18f7-a5a1-4180-90e2-1ff10845011e" providerId="ADAL" clId="{63B9E74D-835A-4E44-8FA0-E29B0523267C}" dt="2021-05-18T17:54:46.402" v="2400" actId="478"/>
          <ac:spMkLst>
            <pc:docMk/>
            <pc:sldMk cId="3424596353" sldId="303"/>
            <ac:spMk id="2" creationId="{D5CAD020-A104-4AA7-B41A-1B436858D3D4}"/>
          </ac:spMkLst>
        </pc:spChg>
        <pc:spChg chg="mod">
          <ac:chgData name="Jerryl Ong (jjwo1e17)" userId="803b18f7-a5a1-4180-90e2-1ff10845011e" providerId="ADAL" clId="{63B9E74D-835A-4E44-8FA0-E29B0523267C}" dt="2021-05-18T17:54:54.664" v="2402" actId="1076"/>
          <ac:spMkLst>
            <pc:docMk/>
            <pc:sldMk cId="3424596353" sldId="303"/>
            <ac:spMk id="4" creationId="{4F4C4285-83DC-49CA-9D02-08289FBB5C99}"/>
          </ac:spMkLst>
        </pc:spChg>
        <pc:spChg chg="mod">
          <ac:chgData name="Jerryl Ong (jjwo1e17)" userId="803b18f7-a5a1-4180-90e2-1ff10845011e" providerId="ADAL" clId="{63B9E74D-835A-4E44-8FA0-E29B0523267C}" dt="2021-05-18T17:55:29.766" v="2407" actId="1076"/>
          <ac:spMkLst>
            <pc:docMk/>
            <pc:sldMk cId="3424596353" sldId="303"/>
            <ac:spMk id="5" creationId="{52437818-3E3B-4D1B-882D-23020A74D716}"/>
          </ac:spMkLst>
        </pc:spChg>
        <pc:spChg chg="mod">
          <ac:chgData name="Jerryl Ong (jjwo1e17)" userId="803b18f7-a5a1-4180-90e2-1ff10845011e" providerId="ADAL" clId="{63B9E74D-835A-4E44-8FA0-E29B0523267C}" dt="2021-05-18T17:55:39.472" v="2411" actId="2711"/>
          <ac:spMkLst>
            <pc:docMk/>
            <pc:sldMk cId="3424596353" sldId="303"/>
            <ac:spMk id="6" creationId="{2778C053-2D46-4ABE-AEB3-AE296429A04A}"/>
          </ac:spMkLst>
        </pc:spChg>
        <pc:spChg chg="mod">
          <ac:chgData name="Jerryl Ong (jjwo1e17)" userId="803b18f7-a5a1-4180-90e2-1ff10845011e" providerId="ADAL" clId="{63B9E74D-835A-4E44-8FA0-E29B0523267C}" dt="2021-05-18T17:55:29.766" v="2407" actId="1076"/>
          <ac:spMkLst>
            <pc:docMk/>
            <pc:sldMk cId="3424596353" sldId="303"/>
            <ac:spMk id="7" creationId="{83372576-CFD4-4725-B89D-9693FBCEBEC0}"/>
          </ac:spMkLst>
        </pc:spChg>
        <pc:spChg chg="mod">
          <ac:chgData name="Jerryl Ong (jjwo1e17)" userId="803b18f7-a5a1-4180-90e2-1ff10845011e" providerId="ADAL" clId="{63B9E74D-835A-4E44-8FA0-E29B0523267C}" dt="2021-05-18T17:55:29.766" v="2407" actId="1076"/>
          <ac:spMkLst>
            <pc:docMk/>
            <pc:sldMk cId="3424596353" sldId="303"/>
            <ac:spMk id="8" creationId="{CEFAFAAE-4D77-416C-B49D-8EE1E2442010}"/>
          </ac:spMkLst>
        </pc:spChg>
        <pc:spChg chg="mod">
          <ac:chgData name="Jerryl Ong (jjwo1e17)" userId="803b18f7-a5a1-4180-90e2-1ff10845011e" providerId="ADAL" clId="{63B9E74D-835A-4E44-8FA0-E29B0523267C}" dt="2021-05-18T17:55:29.766" v="2407" actId="1076"/>
          <ac:spMkLst>
            <pc:docMk/>
            <pc:sldMk cId="3424596353" sldId="303"/>
            <ac:spMk id="9" creationId="{6F94EBF3-7EEA-4ED2-A074-E74BF067DD90}"/>
          </ac:spMkLst>
        </pc:spChg>
        <pc:spChg chg="add del mod">
          <ac:chgData name="Jerryl Ong (jjwo1e17)" userId="803b18f7-a5a1-4180-90e2-1ff10845011e" providerId="ADAL" clId="{63B9E74D-835A-4E44-8FA0-E29B0523267C}" dt="2021-05-18T17:54:48.400" v="2401" actId="478"/>
          <ac:spMkLst>
            <pc:docMk/>
            <pc:sldMk cId="3424596353" sldId="303"/>
            <ac:spMk id="11" creationId="{8BC6E468-F8AC-4FBD-9734-3E1C633D9493}"/>
          </ac:spMkLst>
        </pc:spChg>
        <pc:spChg chg="add mod">
          <ac:chgData name="Jerryl Ong (jjwo1e17)" userId="803b18f7-a5a1-4180-90e2-1ff10845011e" providerId="ADAL" clId="{63B9E74D-835A-4E44-8FA0-E29B0523267C}" dt="2021-05-18T17:54:44.471" v="2399" actId="20577"/>
          <ac:spMkLst>
            <pc:docMk/>
            <pc:sldMk cId="3424596353" sldId="303"/>
            <ac:spMk id="16" creationId="{E3CBAB7E-9900-417F-96A4-2E1970653210}"/>
          </ac:spMkLst>
        </pc:spChg>
        <pc:picChg chg="mod">
          <ac:chgData name="Jerryl Ong (jjwo1e17)" userId="803b18f7-a5a1-4180-90e2-1ff10845011e" providerId="ADAL" clId="{63B9E74D-835A-4E44-8FA0-E29B0523267C}" dt="2021-05-18T10:36:07.656" v="114" actId="2711"/>
          <ac:picMkLst>
            <pc:docMk/>
            <pc:sldMk cId="3424596353" sldId="303"/>
            <ac:picMk id="14" creationId="{F4A952DF-EB3A-402F-A512-ACA8AE341590}"/>
          </ac:picMkLst>
        </pc:picChg>
        <pc:picChg chg="add mod">
          <ac:chgData name="Jerryl Ong (jjwo1e17)" userId="803b18f7-a5a1-4180-90e2-1ff10845011e" providerId="ADAL" clId="{63B9E74D-835A-4E44-8FA0-E29B0523267C}" dt="2021-05-18T20:37:47.654" v="3502" actId="1076"/>
          <ac:picMkLst>
            <pc:docMk/>
            <pc:sldMk cId="3424596353" sldId="303"/>
            <ac:picMk id="45" creationId="{51480993-17A2-4205-8727-1A2BE63F03F8}"/>
          </ac:picMkLst>
        </pc:picChg>
        <pc:cxnChg chg="mod">
          <ac:chgData name="Jerryl Ong (jjwo1e17)" userId="803b18f7-a5a1-4180-90e2-1ff10845011e" providerId="ADAL" clId="{63B9E74D-835A-4E44-8FA0-E29B0523267C}" dt="2021-05-18T17:55:29.766" v="2407" actId="1076"/>
          <ac:cxnSpMkLst>
            <pc:docMk/>
            <pc:sldMk cId="3424596353" sldId="303"/>
            <ac:cxnSpMk id="13" creationId="{FB6AE1B8-103A-4A32-B312-0BF6B2FFB722}"/>
          </ac:cxnSpMkLst>
        </pc:cxnChg>
        <pc:cxnChg chg="mod">
          <ac:chgData name="Jerryl Ong (jjwo1e17)" userId="803b18f7-a5a1-4180-90e2-1ff10845011e" providerId="ADAL" clId="{63B9E74D-835A-4E44-8FA0-E29B0523267C}" dt="2021-05-18T17:55:29.766" v="2407" actId="1076"/>
          <ac:cxnSpMkLst>
            <pc:docMk/>
            <pc:sldMk cId="3424596353" sldId="303"/>
            <ac:cxnSpMk id="15" creationId="{6B0CB076-3362-4A81-81AD-4024FF740470}"/>
          </ac:cxnSpMkLst>
        </pc:cxnChg>
        <pc:cxnChg chg="mod">
          <ac:chgData name="Jerryl Ong (jjwo1e17)" userId="803b18f7-a5a1-4180-90e2-1ff10845011e" providerId="ADAL" clId="{63B9E74D-835A-4E44-8FA0-E29B0523267C}" dt="2021-05-18T17:55:29.766" v="2407" actId="1076"/>
          <ac:cxnSpMkLst>
            <pc:docMk/>
            <pc:sldMk cId="3424596353" sldId="303"/>
            <ac:cxnSpMk id="17" creationId="{169C408C-4A1E-45BD-8086-3D95BE2B62A9}"/>
          </ac:cxnSpMkLst>
        </pc:cxnChg>
        <pc:cxnChg chg="mod">
          <ac:chgData name="Jerryl Ong (jjwo1e17)" userId="803b18f7-a5a1-4180-90e2-1ff10845011e" providerId="ADAL" clId="{63B9E74D-835A-4E44-8FA0-E29B0523267C}" dt="2021-05-18T17:55:29.766" v="2407" actId="1076"/>
          <ac:cxnSpMkLst>
            <pc:docMk/>
            <pc:sldMk cId="3424596353" sldId="303"/>
            <ac:cxnSpMk id="19" creationId="{B98C870E-7FE9-4DEF-8A7A-76D51379B960}"/>
          </ac:cxnSpMkLst>
        </pc:cxnChg>
        <pc:cxnChg chg="mod">
          <ac:chgData name="Jerryl Ong (jjwo1e17)" userId="803b18f7-a5a1-4180-90e2-1ff10845011e" providerId="ADAL" clId="{63B9E74D-835A-4E44-8FA0-E29B0523267C}" dt="2021-05-18T17:55:29.766" v="2407" actId="1076"/>
          <ac:cxnSpMkLst>
            <pc:docMk/>
            <pc:sldMk cId="3424596353" sldId="303"/>
            <ac:cxnSpMk id="22" creationId="{3366A97C-B05E-41EF-A8B8-07443FD9A1CA}"/>
          </ac:cxnSpMkLst>
        </pc:cxnChg>
      </pc:sldChg>
      <pc:sldChg chg="modSp mod">
        <pc:chgData name="Jerryl Ong (jjwo1e17)" userId="803b18f7-a5a1-4180-90e2-1ff10845011e" providerId="ADAL" clId="{63B9E74D-835A-4E44-8FA0-E29B0523267C}" dt="2021-05-19T12:59:15.006" v="3978" actId="1036"/>
        <pc:sldMkLst>
          <pc:docMk/>
          <pc:sldMk cId="1996495682" sldId="311"/>
        </pc:sldMkLst>
        <pc:picChg chg="mod">
          <ac:chgData name="Jerryl Ong (jjwo1e17)" userId="803b18f7-a5a1-4180-90e2-1ff10845011e" providerId="ADAL" clId="{63B9E74D-835A-4E44-8FA0-E29B0523267C}" dt="2021-05-19T12:59:15.006" v="3978" actId="1036"/>
          <ac:picMkLst>
            <pc:docMk/>
            <pc:sldMk cId="1996495682" sldId="311"/>
            <ac:picMk id="4" creationId="{E746147A-9147-4170-A892-E52757965E38}"/>
          </ac:picMkLst>
        </pc:picChg>
      </pc:sldChg>
      <pc:sldChg chg="modSp mod ord">
        <pc:chgData name="Jerryl Ong (jjwo1e17)" userId="803b18f7-a5a1-4180-90e2-1ff10845011e" providerId="ADAL" clId="{63B9E74D-835A-4E44-8FA0-E29B0523267C}" dt="2021-05-18T20:41:41.957" v="3681"/>
        <pc:sldMkLst>
          <pc:docMk/>
          <pc:sldMk cId="2359175457" sldId="318"/>
        </pc:sldMkLst>
        <pc:spChg chg="mod">
          <ac:chgData name="Jerryl Ong (jjwo1e17)" userId="803b18f7-a5a1-4180-90e2-1ff10845011e" providerId="ADAL" clId="{63B9E74D-835A-4E44-8FA0-E29B0523267C}" dt="2021-05-18T10:40:08.629" v="127" actId="1076"/>
          <ac:spMkLst>
            <pc:docMk/>
            <pc:sldMk cId="2359175457" sldId="318"/>
            <ac:spMk id="2" creationId="{91DD7553-A45E-4146-91D1-801A0FAA2390}"/>
          </ac:spMkLst>
        </pc:spChg>
      </pc:sldChg>
      <pc:sldChg chg="modSp mod">
        <pc:chgData name="Jerryl Ong (jjwo1e17)" userId="803b18f7-a5a1-4180-90e2-1ff10845011e" providerId="ADAL" clId="{63B9E74D-835A-4E44-8FA0-E29B0523267C}" dt="2021-05-18T10:39:59.189" v="125" actId="1076"/>
        <pc:sldMkLst>
          <pc:docMk/>
          <pc:sldMk cId="3210896494" sldId="320"/>
        </pc:sldMkLst>
        <pc:spChg chg="mod">
          <ac:chgData name="Jerryl Ong (jjwo1e17)" userId="803b18f7-a5a1-4180-90e2-1ff10845011e" providerId="ADAL" clId="{63B9E74D-835A-4E44-8FA0-E29B0523267C}" dt="2021-05-18T10:39:59.189" v="125" actId="1076"/>
          <ac:spMkLst>
            <pc:docMk/>
            <pc:sldMk cId="3210896494" sldId="320"/>
            <ac:spMk id="2" creationId="{91DD7553-A45E-4146-91D1-801A0FAA2390}"/>
          </ac:spMkLst>
        </pc:spChg>
      </pc:sldChg>
      <pc:sldChg chg="modSp del mod">
        <pc:chgData name="Jerryl Ong (jjwo1e17)" userId="803b18f7-a5a1-4180-90e2-1ff10845011e" providerId="ADAL" clId="{63B9E74D-835A-4E44-8FA0-E29B0523267C}" dt="2021-05-18T17:20:56.690" v="1942" actId="47"/>
        <pc:sldMkLst>
          <pc:docMk/>
          <pc:sldMk cId="2869715867" sldId="321"/>
        </pc:sldMkLst>
        <pc:spChg chg="mod">
          <ac:chgData name="Jerryl Ong (jjwo1e17)" userId="803b18f7-a5a1-4180-90e2-1ff10845011e" providerId="ADAL" clId="{63B9E74D-835A-4E44-8FA0-E29B0523267C}" dt="2021-05-18T08:33:24.734" v="7" actId="1076"/>
          <ac:spMkLst>
            <pc:docMk/>
            <pc:sldMk cId="2869715867" sldId="321"/>
            <ac:spMk id="2" creationId="{2A28C57F-F5A4-4171-A432-9D3C6EA36D4B}"/>
          </ac:spMkLst>
        </pc:spChg>
      </pc:sldChg>
      <pc:sldChg chg="modSp mod">
        <pc:chgData name="Jerryl Ong (jjwo1e17)" userId="803b18f7-a5a1-4180-90e2-1ff10845011e" providerId="ADAL" clId="{63B9E74D-835A-4E44-8FA0-E29B0523267C}" dt="2021-05-18T10:39:03.640" v="123" actId="1076"/>
        <pc:sldMkLst>
          <pc:docMk/>
          <pc:sldMk cId="146633804" sldId="322"/>
        </pc:sldMkLst>
        <pc:spChg chg="mod">
          <ac:chgData name="Jerryl Ong (jjwo1e17)" userId="803b18f7-a5a1-4180-90e2-1ff10845011e" providerId="ADAL" clId="{63B9E74D-835A-4E44-8FA0-E29B0523267C}" dt="2021-05-18T10:39:03.640" v="123" actId="1076"/>
          <ac:spMkLst>
            <pc:docMk/>
            <pc:sldMk cId="146633804" sldId="322"/>
            <ac:spMk id="2" creationId="{491BB125-28C6-476B-85D5-1213D4789CC5}"/>
          </ac:spMkLst>
        </pc:spChg>
        <pc:spChg chg="mod">
          <ac:chgData name="Jerryl Ong (jjwo1e17)" userId="803b18f7-a5a1-4180-90e2-1ff10845011e" providerId="ADAL" clId="{63B9E74D-835A-4E44-8FA0-E29B0523267C}" dt="2021-05-18T10:38:58.961" v="122" actId="1076"/>
          <ac:spMkLst>
            <pc:docMk/>
            <pc:sldMk cId="146633804" sldId="322"/>
            <ac:spMk id="7" creationId="{457A5862-FF54-426C-896D-3272555DC7A8}"/>
          </ac:spMkLst>
        </pc:spChg>
        <pc:spChg chg="mod">
          <ac:chgData name="Jerryl Ong (jjwo1e17)" userId="803b18f7-a5a1-4180-90e2-1ff10845011e" providerId="ADAL" clId="{63B9E74D-835A-4E44-8FA0-E29B0523267C}" dt="2021-05-18T10:38:58.961" v="122" actId="1076"/>
          <ac:spMkLst>
            <pc:docMk/>
            <pc:sldMk cId="146633804" sldId="322"/>
            <ac:spMk id="9" creationId="{08EF1CF7-15D3-49B8-A313-A3725D1F9224}"/>
          </ac:spMkLst>
        </pc:spChg>
        <pc:grpChg chg="mod">
          <ac:chgData name="Jerryl Ong (jjwo1e17)" userId="803b18f7-a5a1-4180-90e2-1ff10845011e" providerId="ADAL" clId="{63B9E74D-835A-4E44-8FA0-E29B0523267C}" dt="2021-05-18T10:38:58.961" v="122" actId="1076"/>
          <ac:grpSpMkLst>
            <pc:docMk/>
            <pc:sldMk cId="146633804" sldId="322"/>
            <ac:grpSpMk id="5" creationId="{B594065B-5FE0-4748-ADDD-0D5E9DCA769F}"/>
          </ac:grpSpMkLst>
        </pc:grpChg>
        <pc:graphicFrameChg chg="mod">
          <ac:chgData name="Jerryl Ong (jjwo1e17)" userId="803b18f7-a5a1-4180-90e2-1ff10845011e" providerId="ADAL" clId="{63B9E74D-835A-4E44-8FA0-E29B0523267C}" dt="2021-05-18T10:38:58.961" v="122" actId="1076"/>
          <ac:graphicFrameMkLst>
            <pc:docMk/>
            <pc:sldMk cId="146633804" sldId="322"/>
            <ac:graphicFrameMk id="19" creationId="{B9BBF823-CB7A-4CC9-B313-DB8BD19332BD}"/>
          </ac:graphicFrameMkLst>
        </pc:graphicFrameChg>
        <pc:picChg chg="mod">
          <ac:chgData name="Jerryl Ong (jjwo1e17)" userId="803b18f7-a5a1-4180-90e2-1ff10845011e" providerId="ADAL" clId="{63B9E74D-835A-4E44-8FA0-E29B0523267C}" dt="2021-05-18T10:38:58.961" v="122" actId="1076"/>
          <ac:picMkLst>
            <pc:docMk/>
            <pc:sldMk cId="146633804" sldId="322"/>
            <ac:picMk id="4" creationId="{4460A1EE-8329-479E-B2A9-8E37974C22A6}"/>
          </ac:picMkLst>
        </pc:picChg>
        <pc:picChg chg="mod">
          <ac:chgData name="Jerryl Ong (jjwo1e17)" userId="803b18f7-a5a1-4180-90e2-1ff10845011e" providerId="ADAL" clId="{63B9E74D-835A-4E44-8FA0-E29B0523267C}" dt="2021-05-18T10:38:58.961" v="122" actId="1076"/>
          <ac:picMkLst>
            <pc:docMk/>
            <pc:sldMk cId="146633804" sldId="322"/>
            <ac:picMk id="10" creationId="{83628C01-52A7-48D2-A1CC-F86073249B0F}"/>
          </ac:picMkLst>
        </pc:picChg>
        <pc:picChg chg="mod">
          <ac:chgData name="Jerryl Ong (jjwo1e17)" userId="803b18f7-a5a1-4180-90e2-1ff10845011e" providerId="ADAL" clId="{63B9E74D-835A-4E44-8FA0-E29B0523267C}" dt="2021-05-18T10:38:58.961" v="122" actId="1076"/>
          <ac:picMkLst>
            <pc:docMk/>
            <pc:sldMk cId="146633804" sldId="322"/>
            <ac:picMk id="11" creationId="{AAD7C785-6C29-41A6-AEF2-A2ABB1EE48A2}"/>
          </ac:picMkLst>
        </pc:picChg>
        <pc:picChg chg="mod">
          <ac:chgData name="Jerryl Ong (jjwo1e17)" userId="803b18f7-a5a1-4180-90e2-1ff10845011e" providerId="ADAL" clId="{63B9E74D-835A-4E44-8FA0-E29B0523267C}" dt="2021-05-18T10:38:58.961" v="122" actId="1076"/>
          <ac:picMkLst>
            <pc:docMk/>
            <pc:sldMk cId="146633804" sldId="322"/>
            <ac:picMk id="12" creationId="{7857DB95-E7B5-4E22-A49D-2B7F74B11F9D}"/>
          </ac:picMkLst>
        </pc:picChg>
        <pc:picChg chg="mod">
          <ac:chgData name="Jerryl Ong (jjwo1e17)" userId="803b18f7-a5a1-4180-90e2-1ff10845011e" providerId="ADAL" clId="{63B9E74D-835A-4E44-8FA0-E29B0523267C}" dt="2021-05-18T10:38:58.961" v="122" actId="1076"/>
          <ac:picMkLst>
            <pc:docMk/>
            <pc:sldMk cId="146633804" sldId="322"/>
            <ac:picMk id="13" creationId="{807ECCFF-D360-4C3C-86F9-C469454FC37D}"/>
          </ac:picMkLst>
        </pc:picChg>
        <pc:picChg chg="mod">
          <ac:chgData name="Jerryl Ong (jjwo1e17)" userId="803b18f7-a5a1-4180-90e2-1ff10845011e" providerId="ADAL" clId="{63B9E74D-835A-4E44-8FA0-E29B0523267C}" dt="2021-05-18T10:38:58.961" v="122" actId="1076"/>
          <ac:picMkLst>
            <pc:docMk/>
            <pc:sldMk cId="146633804" sldId="322"/>
            <ac:picMk id="16" creationId="{4C62B7B8-D8F0-4A05-ACF8-BC64DD09417F}"/>
          </ac:picMkLst>
        </pc:picChg>
        <pc:cxnChg chg="mod">
          <ac:chgData name="Jerryl Ong (jjwo1e17)" userId="803b18f7-a5a1-4180-90e2-1ff10845011e" providerId="ADAL" clId="{63B9E74D-835A-4E44-8FA0-E29B0523267C}" dt="2021-05-18T10:38:58.961" v="122" actId="1076"/>
          <ac:cxnSpMkLst>
            <pc:docMk/>
            <pc:sldMk cId="146633804" sldId="322"/>
            <ac:cxnSpMk id="15" creationId="{05551C79-B11E-42BA-B120-EF70F7DAC731}"/>
          </ac:cxnSpMkLst>
        </pc:cxnChg>
        <pc:cxnChg chg="mod">
          <ac:chgData name="Jerryl Ong (jjwo1e17)" userId="803b18f7-a5a1-4180-90e2-1ff10845011e" providerId="ADAL" clId="{63B9E74D-835A-4E44-8FA0-E29B0523267C}" dt="2021-05-18T10:38:58.961" v="122" actId="1076"/>
          <ac:cxnSpMkLst>
            <pc:docMk/>
            <pc:sldMk cId="146633804" sldId="322"/>
            <ac:cxnSpMk id="17" creationId="{70934391-35E2-49BC-9EFD-4BEAA69436A7}"/>
          </ac:cxnSpMkLst>
        </pc:cxnChg>
        <pc:cxnChg chg="mod">
          <ac:chgData name="Jerryl Ong (jjwo1e17)" userId="803b18f7-a5a1-4180-90e2-1ff10845011e" providerId="ADAL" clId="{63B9E74D-835A-4E44-8FA0-E29B0523267C}" dt="2021-05-18T10:38:58.961" v="122" actId="1076"/>
          <ac:cxnSpMkLst>
            <pc:docMk/>
            <pc:sldMk cId="146633804" sldId="322"/>
            <ac:cxnSpMk id="23" creationId="{297C614B-894E-4FDB-B242-777058EF4935}"/>
          </ac:cxnSpMkLst>
        </pc:cxnChg>
        <pc:cxnChg chg="mod">
          <ac:chgData name="Jerryl Ong (jjwo1e17)" userId="803b18f7-a5a1-4180-90e2-1ff10845011e" providerId="ADAL" clId="{63B9E74D-835A-4E44-8FA0-E29B0523267C}" dt="2021-05-18T10:38:58.961" v="122" actId="1076"/>
          <ac:cxnSpMkLst>
            <pc:docMk/>
            <pc:sldMk cId="146633804" sldId="322"/>
            <ac:cxnSpMk id="25" creationId="{A864632A-5184-4909-BB5E-FB983BB3E2B6}"/>
          </ac:cxnSpMkLst>
        </pc:cxnChg>
      </pc:sldChg>
      <pc:sldChg chg="modSp mod">
        <pc:chgData name="Jerryl Ong (jjwo1e17)" userId="803b18f7-a5a1-4180-90e2-1ff10845011e" providerId="ADAL" clId="{63B9E74D-835A-4E44-8FA0-E29B0523267C}" dt="2021-05-18T23:26:44.954" v="3861"/>
        <pc:sldMkLst>
          <pc:docMk/>
          <pc:sldMk cId="797824018" sldId="323"/>
        </pc:sldMkLst>
        <pc:spChg chg="mod">
          <ac:chgData name="Jerryl Ong (jjwo1e17)" userId="803b18f7-a5a1-4180-90e2-1ff10845011e" providerId="ADAL" clId="{63B9E74D-835A-4E44-8FA0-E29B0523267C}" dt="2021-05-18T23:22:16.370" v="3811" actId="1076"/>
          <ac:spMkLst>
            <pc:docMk/>
            <pc:sldMk cId="797824018" sldId="323"/>
            <ac:spMk id="2" creationId="{F0F0097A-A7A4-466A-AC99-75DDC133E4AC}"/>
          </ac:spMkLst>
        </pc:spChg>
        <pc:spChg chg="mod">
          <ac:chgData name="Jerryl Ong (jjwo1e17)" userId="803b18f7-a5a1-4180-90e2-1ff10845011e" providerId="ADAL" clId="{63B9E74D-835A-4E44-8FA0-E29B0523267C}" dt="2021-05-18T10:38:46.183" v="119" actId="2711"/>
          <ac:spMkLst>
            <pc:docMk/>
            <pc:sldMk cId="797824018" sldId="323"/>
            <ac:spMk id="5" creationId="{8D8FA05F-7FF7-417E-982F-25C459636069}"/>
          </ac:spMkLst>
        </pc:spChg>
        <pc:spChg chg="mod">
          <ac:chgData name="Jerryl Ong (jjwo1e17)" userId="803b18f7-a5a1-4180-90e2-1ff10845011e" providerId="ADAL" clId="{63B9E74D-835A-4E44-8FA0-E29B0523267C}" dt="2021-05-18T10:38:46.183" v="119" actId="2711"/>
          <ac:spMkLst>
            <pc:docMk/>
            <pc:sldMk cId="797824018" sldId="323"/>
            <ac:spMk id="8" creationId="{420FEEE0-72A4-4D0C-8910-A3C097577DE8}"/>
          </ac:spMkLst>
        </pc:spChg>
        <pc:graphicFrameChg chg="mod">
          <ac:chgData name="Jerryl Ong (jjwo1e17)" userId="803b18f7-a5a1-4180-90e2-1ff10845011e" providerId="ADAL" clId="{63B9E74D-835A-4E44-8FA0-E29B0523267C}" dt="2021-05-18T23:26:44.954" v="3861"/>
          <ac:graphicFrameMkLst>
            <pc:docMk/>
            <pc:sldMk cId="797824018" sldId="323"/>
            <ac:graphicFrameMk id="4" creationId="{5F9D706B-B47D-4CF7-902E-BE7933E38B65}"/>
          </ac:graphicFrameMkLst>
        </pc:graphicFrameChg>
        <pc:graphicFrameChg chg="mod">
          <ac:chgData name="Jerryl Ong (jjwo1e17)" userId="803b18f7-a5a1-4180-90e2-1ff10845011e" providerId="ADAL" clId="{63B9E74D-835A-4E44-8FA0-E29B0523267C}" dt="2021-05-18T10:38:46.183" v="119" actId="2711"/>
          <ac:graphicFrameMkLst>
            <pc:docMk/>
            <pc:sldMk cId="797824018" sldId="323"/>
            <ac:graphicFrameMk id="7" creationId="{F14B60CB-A0BE-4E51-B27E-8517D3FEDE17}"/>
          </ac:graphicFrameMkLst>
        </pc:graphicFrameChg>
        <pc:picChg chg="mod">
          <ac:chgData name="Jerryl Ong (jjwo1e17)" userId="803b18f7-a5a1-4180-90e2-1ff10845011e" providerId="ADAL" clId="{63B9E74D-835A-4E44-8FA0-E29B0523267C}" dt="2021-05-18T10:38:46.183" v="119" actId="2711"/>
          <ac:picMkLst>
            <pc:docMk/>
            <pc:sldMk cId="797824018" sldId="323"/>
            <ac:picMk id="9" creationId="{2E6E82BA-FC9A-4F0C-BA21-A93043F905D0}"/>
          </ac:picMkLst>
        </pc:picChg>
      </pc:sldChg>
      <pc:sldChg chg="addSp modSp mod modAnim modNotesTx">
        <pc:chgData name="Jerryl Ong (jjwo1e17)" userId="803b18f7-a5a1-4180-90e2-1ff10845011e" providerId="ADAL" clId="{63B9E74D-835A-4E44-8FA0-E29B0523267C}" dt="2021-05-18T23:20:00.610" v="3810" actId="20577"/>
        <pc:sldMkLst>
          <pc:docMk/>
          <pc:sldMk cId="899893854" sldId="324"/>
        </pc:sldMkLst>
        <pc:spChg chg="mod">
          <ac:chgData name="Jerryl Ong (jjwo1e17)" userId="803b18f7-a5a1-4180-90e2-1ff10845011e" providerId="ADAL" clId="{63B9E74D-835A-4E44-8FA0-E29B0523267C}" dt="2021-05-18T10:38:30.328" v="117" actId="2711"/>
          <ac:spMkLst>
            <pc:docMk/>
            <pc:sldMk cId="899893854" sldId="324"/>
            <ac:spMk id="2" creationId="{7897919A-739F-4808-9B21-47CF3979C40F}"/>
          </ac:spMkLst>
        </pc:spChg>
        <pc:picChg chg="add mod">
          <ac:chgData name="Jerryl Ong (jjwo1e17)" userId="803b18f7-a5a1-4180-90e2-1ff10845011e" providerId="ADAL" clId="{63B9E74D-835A-4E44-8FA0-E29B0523267C}" dt="2021-05-18T20:41:33.348" v="3679" actId="1076"/>
          <ac:picMkLst>
            <pc:docMk/>
            <pc:sldMk cId="899893854" sldId="324"/>
            <ac:picMk id="3" creationId="{B53D1211-77C2-45B9-A996-B133744EF716}"/>
          </ac:picMkLst>
        </pc:picChg>
      </pc:sldChg>
      <pc:sldChg chg="addSp modSp mod modAnim">
        <pc:chgData name="Jerryl Ong (jjwo1e17)" userId="803b18f7-a5a1-4180-90e2-1ff10845011e" providerId="ADAL" clId="{63B9E74D-835A-4E44-8FA0-E29B0523267C}" dt="2021-05-18T21:11:27.597" v="3687" actId="1076"/>
        <pc:sldMkLst>
          <pc:docMk/>
          <pc:sldMk cId="1736951527" sldId="327"/>
        </pc:sldMkLst>
        <pc:picChg chg="add mod">
          <ac:chgData name="Jerryl Ong (jjwo1e17)" userId="803b18f7-a5a1-4180-90e2-1ff10845011e" providerId="ADAL" clId="{63B9E74D-835A-4E44-8FA0-E29B0523267C}" dt="2021-05-18T21:11:27.597" v="3687" actId="1076"/>
          <ac:picMkLst>
            <pc:docMk/>
            <pc:sldMk cId="1736951527" sldId="327"/>
            <ac:picMk id="2" creationId="{AF236C3A-CBC0-43C7-866D-916A83CC23F2}"/>
          </ac:picMkLst>
        </pc:picChg>
      </pc:sldChg>
      <pc:sldChg chg="delSp modSp mod delAnim">
        <pc:chgData name="Jerryl Ong (jjwo1e17)" userId="803b18f7-a5a1-4180-90e2-1ff10845011e" providerId="ADAL" clId="{63B9E74D-835A-4E44-8FA0-E29B0523267C}" dt="2021-05-18T22:50:51.450" v="3779" actId="207"/>
        <pc:sldMkLst>
          <pc:docMk/>
          <pc:sldMk cId="222656466" sldId="328"/>
        </pc:sldMkLst>
        <pc:spChg chg="mod">
          <ac:chgData name="Jerryl Ong (jjwo1e17)" userId="803b18f7-a5a1-4180-90e2-1ff10845011e" providerId="ADAL" clId="{63B9E74D-835A-4E44-8FA0-E29B0523267C}" dt="2021-05-18T22:48:41.805" v="3773" actId="108"/>
          <ac:spMkLst>
            <pc:docMk/>
            <pc:sldMk cId="222656466" sldId="328"/>
            <ac:spMk id="7" creationId="{C943326A-0FC1-FA42-9EFD-9A713C8EA3AF}"/>
          </ac:spMkLst>
        </pc:spChg>
        <pc:spChg chg="mod">
          <ac:chgData name="Jerryl Ong (jjwo1e17)" userId="803b18f7-a5a1-4180-90e2-1ff10845011e" providerId="ADAL" clId="{63B9E74D-835A-4E44-8FA0-E29B0523267C}" dt="2021-05-18T22:50:22.757" v="3774" actId="207"/>
          <ac:spMkLst>
            <pc:docMk/>
            <pc:sldMk cId="222656466" sldId="328"/>
            <ac:spMk id="10" creationId="{6FEFE56E-1695-8347-8FB8-2C03D6429592}"/>
          </ac:spMkLst>
        </pc:spChg>
        <pc:spChg chg="mod">
          <ac:chgData name="Jerryl Ong (jjwo1e17)" userId="803b18f7-a5a1-4180-90e2-1ff10845011e" providerId="ADAL" clId="{63B9E74D-835A-4E44-8FA0-E29B0523267C}" dt="2021-05-18T22:50:51.450" v="3779" actId="207"/>
          <ac:spMkLst>
            <pc:docMk/>
            <pc:sldMk cId="222656466" sldId="328"/>
            <ac:spMk id="15" creationId="{E42E9C52-D363-C645-AC8B-B0974FF395E2}"/>
          </ac:spMkLst>
        </pc:spChg>
        <pc:spChg chg="mod">
          <ac:chgData name="Jerryl Ong (jjwo1e17)" userId="803b18f7-a5a1-4180-90e2-1ff10845011e" providerId="ADAL" clId="{63B9E74D-835A-4E44-8FA0-E29B0523267C}" dt="2021-05-18T22:50:39.559" v="3776" actId="14100"/>
          <ac:spMkLst>
            <pc:docMk/>
            <pc:sldMk cId="222656466" sldId="328"/>
            <ac:spMk id="21" creationId="{AED7D8AB-2658-104A-AD4F-EB8AFFB04CFE}"/>
          </ac:spMkLst>
        </pc:spChg>
        <pc:picChg chg="del mod">
          <ac:chgData name="Jerryl Ong (jjwo1e17)" userId="803b18f7-a5a1-4180-90e2-1ff10845011e" providerId="ADAL" clId="{63B9E74D-835A-4E44-8FA0-E29B0523267C}" dt="2021-05-18T22:50:26.130" v="3775" actId="478"/>
          <ac:picMkLst>
            <pc:docMk/>
            <pc:sldMk cId="222656466" sldId="328"/>
            <ac:picMk id="2" creationId="{D5A3B9AB-34AA-458A-B476-0741D67F707D}"/>
          </ac:picMkLst>
        </pc:picChg>
      </pc:sldChg>
      <pc:sldChg chg="addSp modSp mod modAnim">
        <pc:chgData name="Jerryl Ong (jjwo1e17)" userId="803b18f7-a5a1-4180-90e2-1ff10845011e" providerId="ADAL" clId="{63B9E74D-835A-4E44-8FA0-E29B0523267C}" dt="2021-05-18T23:40:34.957" v="3945" actId="1076"/>
        <pc:sldMkLst>
          <pc:docMk/>
          <pc:sldMk cId="2549076349" sldId="330"/>
        </pc:sldMkLst>
        <pc:spChg chg="mod">
          <ac:chgData name="Jerryl Ong (jjwo1e17)" userId="803b18f7-a5a1-4180-90e2-1ff10845011e" providerId="ADAL" clId="{63B9E74D-835A-4E44-8FA0-E29B0523267C}" dt="2021-05-18T18:32:57.970" v="2443" actId="14100"/>
          <ac:spMkLst>
            <pc:docMk/>
            <pc:sldMk cId="2549076349" sldId="330"/>
            <ac:spMk id="10" creationId="{6FEFE56E-1695-8347-8FB8-2C03D6429592}"/>
          </ac:spMkLst>
        </pc:spChg>
        <pc:spChg chg="mod">
          <ac:chgData name="Jerryl Ong (jjwo1e17)" userId="803b18f7-a5a1-4180-90e2-1ff10845011e" providerId="ADAL" clId="{63B9E74D-835A-4E44-8FA0-E29B0523267C}" dt="2021-05-18T18:32:59.661" v="2444" actId="14100"/>
          <ac:spMkLst>
            <pc:docMk/>
            <pc:sldMk cId="2549076349" sldId="330"/>
            <ac:spMk id="25" creationId="{EAF5329D-EA1D-4F07-B451-BEA364910242}"/>
          </ac:spMkLst>
        </pc:spChg>
        <pc:picChg chg="add mod">
          <ac:chgData name="Jerryl Ong (jjwo1e17)" userId="803b18f7-a5a1-4180-90e2-1ff10845011e" providerId="ADAL" clId="{63B9E74D-835A-4E44-8FA0-E29B0523267C}" dt="2021-05-18T23:40:34.957" v="3945" actId="1076"/>
          <ac:picMkLst>
            <pc:docMk/>
            <pc:sldMk cId="2549076349" sldId="330"/>
            <ac:picMk id="2" creationId="{1C5A993F-B698-4873-9C6E-319129956499}"/>
          </ac:picMkLst>
        </pc:picChg>
      </pc:sldChg>
      <pc:sldChg chg="modSp">
        <pc:chgData name="Jerryl Ong (jjwo1e17)" userId="803b18f7-a5a1-4180-90e2-1ff10845011e" providerId="ADAL" clId="{63B9E74D-835A-4E44-8FA0-E29B0523267C}" dt="2021-05-18T10:36:33.430" v="116" actId="2711"/>
        <pc:sldMkLst>
          <pc:docMk/>
          <pc:sldMk cId="1134446644" sldId="331"/>
        </pc:sldMkLst>
        <pc:spChg chg="mod">
          <ac:chgData name="Jerryl Ong (jjwo1e17)" userId="803b18f7-a5a1-4180-90e2-1ff10845011e" providerId="ADAL" clId="{63B9E74D-835A-4E44-8FA0-E29B0523267C}" dt="2021-05-18T10:36:33.430" v="116" actId="2711"/>
          <ac:spMkLst>
            <pc:docMk/>
            <pc:sldMk cId="1134446644" sldId="331"/>
            <ac:spMk id="2" creationId="{66BB27AC-53EF-45CA-8B43-D85F04533314}"/>
          </ac:spMkLst>
        </pc:spChg>
        <pc:graphicFrameChg chg="mod">
          <ac:chgData name="Jerryl Ong (jjwo1e17)" userId="803b18f7-a5a1-4180-90e2-1ff10845011e" providerId="ADAL" clId="{63B9E74D-835A-4E44-8FA0-E29B0523267C}" dt="2021-05-18T10:36:33.430" v="116" actId="2711"/>
          <ac:graphicFrameMkLst>
            <pc:docMk/>
            <pc:sldMk cId="1134446644" sldId="331"/>
            <ac:graphicFrameMk id="4" creationId="{3C6AF2AF-7E08-4187-9595-3C53BADEA8A8}"/>
          </ac:graphicFrameMkLst>
        </pc:graphicFrameChg>
        <pc:picChg chg="mod">
          <ac:chgData name="Jerryl Ong (jjwo1e17)" userId="803b18f7-a5a1-4180-90e2-1ff10845011e" providerId="ADAL" clId="{63B9E74D-835A-4E44-8FA0-E29B0523267C}" dt="2021-05-18T10:36:33.430" v="116" actId="2711"/>
          <ac:picMkLst>
            <pc:docMk/>
            <pc:sldMk cId="1134446644" sldId="331"/>
            <ac:picMk id="5" creationId="{FD0DF9BD-5450-4CA7-A518-4CC763AA6928}"/>
          </ac:picMkLst>
        </pc:picChg>
      </pc:sldChg>
      <pc:sldChg chg="addSp delSp modSp mod modAnim modNotesTx">
        <pc:chgData name="Jerryl Ong (jjwo1e17)" userId="803b18f7-a5a1-4180-90e2-1ff10845011e" providerId="ADAL" clId="{63B9E74D-835A-4E44-8FA0-E29B0523267C}" dt="2021-05-18T23:19:38.858" v="3804" actId="20577"/>
        <pc:sldMkLst>
          <pc:docMk/>
          <pc:sldMk cId="3333217995" sldId="332"/>
        </pc:sldMkLst>
        <pc:spChg chg="del mod">
          <ac:chgData name="Jerryl Ong (jjwo1e17)" userId="803b18f7-a5a1-4180-90e2-1ff10845011e" providerId="ADAL" clId="{63B9E74D-835A-4E44-8FA0-E29B0523267C}" dt="2021-05-18T18:22:50.202" v="2431" actId="478"/>
          <ac:spMkLst>
            <pc:docMk/>
            <pc:sldMk cId="3333217995" sldId="332"/>
            <ac:spMk id="2" creationId="{22AE3162-469D-4D8F-86F4-A26774F3B3C1}"/>
          </ac:spMkLst>
        </pc:spChg>
        <pc:spChg chg="del mod">
          <ac:chgData name="Jerryl Ong (jjwo1e17)" userId="803b18f7-a5a1-4180-90e2-1ff10845011e" providerId="ADAL" clId="{63B9E74D-835A-4E44-8FA0-E29B0523267C}" dt="2021-05-18T18:22:19.656" v="2413" actId="478"/>
          <ac:spMkLst>
            <pc:docMk/>
            <pc:sldMk cId="3333217995" sldId="332"/>
            <ac:spMk id="3" creationId="{90C9157F-C8F6-4F88-AAD5-4F84546A7E92}"/>
          </ac:spMkLst>
        </pc:spChg>
        <pc:spChg chg="add del mod">
          <ac:chgData name="Jerryl Ong (jjwo1e17)" userId="803b18f7-a5a1-4180-90e2-1ff10845011e" providerId="ADAL" clId="{63B9E74D-835A-4E44-8FA0-E29B0523267C}" dt="2021-05-18T18:22:25.309" v="2415"/>
          <ac:spMkLst>
            <pc:docMk/>
            <pc:sldMk cId="3333217995" sldId="332"/>
            <ac:spMk id="5" creationId="{E74D8D04-FA55-47A6-863C-203157509B72}"/>
          </ac:spMkLst>
        </pc:spChg>
        <pc:spChg chg="add mod">
          <ac:chgData name="Jerryl Ong (jjwo1e17)" userId="803b18f7-a5a1-4180-90e2-1ff10845011e" providerId="ADAL" clId="{63B9E74D-835A-4E44-8FA0-E29B0523267C}" dt="2021-05-18T18:22:47.224" v="2430" actId="20577"/>
          <ac:spMkLst>
            <pc:docMk/>
            <pc:sldMk cId="3333217995" sldId="332"/>
            <ac:spMk id="6" creationId="{D0459F71-0B71-4595-A78D-06152E72B1E8}"/>
          </ac:spMkLst>
        </pc:spChg>
        <pc:spChg chg="add del mod">
          <ac:chgData name="Jerryl Ong (jjwo1e17)" userId="803b18f7-a5a1-4180-90e2-1ff10845011e" providerId="ADAL" clId="{63B9E74D-835A-4E44-8FA0-E29B0523267C}" dt="2021-05-18T18:22:52.272" v="2432" actId="478"/>
          <ac:spMkLst>
            <pc:docMk/>
            <pc:sldMk cId="3333217995" sldId="332"/>
            <ac:spMk id="8" creationId="{C0F404E3-676E-4D70-B9A3-CB6BFE505AB0}"/>
          </ac:spMkLst>
        </pc:spChg>
        <pc:spChg chg="add mod">
          <ac:chgData name="Jerryl Ong (jjwo1e17)" userId="803b18f7-a5a1-4180-90e2-1ff10845011e" providerId="ADAL" clId="{63B9E74D-835A-4E44-8FA0-E29B0523267C}" dt="2021-05-18T18:58:02.401" v="3430" actId="1076"/>
          <ac:spMkLst>
            <pc:docMk/>
            <pc:sldMk cId="3333217995" sldId="332"/>
            <ac:spMk id="9" creationId="{BDD861E3-E1C5-4B8F-97D7-0037856F4B9C}"/>
          </ac:spMkLst>
        </pc:spChg>
        <pc:spChg chg="add mod">
          <ac:chgData name="Jerryl Ong (jjwo1e17)" userId="803b18f7-a5a1-4180-90e2-1ff10845011e" providerId="ADAL" clId="{63B9E74D-835A-4E44-8FA0-E29B0523267C}" dt="2021-05-18T18:36:16.226" v="2466" actId="108"/>
          <ac:spMkLst>
            <pc:docMk/>
            <pc:sldMk cId="3333217995" sldId="332"/>
            <ac:spMk id="11" creationId="{32985D9D-C96D-489D-A835-5FF99ED6FF3E}"/>
          </ac:spMkLst>
        </pc:spChg>
        <pc:spChg chg="add mod">
          <ac:chgData name="Jerryl Ong (jjwo1e17)" userId="803b18f7-a5a1-4180-90e2-1ff10845011e" providerId="ADAL" clId="{63B9E74D-835A-4E44-8FA0-E29B0523267C}" dt="2021-05-18T18:33:09.892" v="2446" actId="164"/>
          <ac:spMkLst>
            <pc:docMk/>
            <pc:sldMk cId="3333217995" sldId="332"/>
            <ac:spMk id="12" creationId="{A439C146-5F2F-46A3-A083-CD4B5A4EFB90}"/>
          </ac:spMkLst>
        </pc:spChg>
        <pc:spChg chg="add mod">
          <ac:chgData name="Jerryl Ong (jjwo1e17)" userId="803b18f7-a5a1-4180-90e2-1ff10845011e" providerId="ADAL" clId="{63B9E74D-835A-4E44-8FA0-E29B0523267C}" dt="2021-05-18T18:33:09.892" v="2446" actId="164"/>
          <ac:spMkLst>
            <pc:docMk/>
            <pc:sldMk cId="3333217995" sldId="332"/>
            <ac:spMk id="13" creationId="{3FF0B7D0-9BD7-4522-AAF2-7C166334BCB8}"/>
          </ac:spMkLst>
        </pc:spChg>
        <pc:spChg chg="add mod">
          <ac:chgData name="Jerryl Ong (jjwo1e17)" userId="803b18f7-a5a1-4180-90e2-1ff10845011e" providerId="ADAL" clId="{63B9E74D-835A-4E44-8FA0-E29B0523267C}" dt="2021-05-18T18:36:13.351" v="2465" actId="14100"/>
          <ac:spMkLst>
            <pc:docMk/>
            <pc:sldMk cId="3333217995" sldId="332"/>
            <ac:spMk id="14" creationId="{9F37F2E0-9E05-443F-A950-CA602E8ECFA6}"/>
          </ac:spMkLst>
        </pc:spChg>
        <pc:spChg chg="add mod">
          <ac:chgData name="Jerryl Ong (jjwo1e17)" userId="803b18f7-a5a1-4180-90e2-1ff10845011e" providerId="ADAL" clId="{63B9E74D-835A-4E44-8FA0-E29B0523267C}" dt="2021-05-18T18:36:31.607" v="2468" actId="1076"/>
          <ac:spMkLst>
            <pc:docMk/>
            <pc:sldMk cId="3333217995" sldId="332"/>
            <ac:spMk id="15" creationId="{5A6BFD07-AEA3-4BB8-846C-A07699B54F13}"/>
          </ac:spMkLst>
        </pc:spChg>
        <pc:spChg chg="add mod">
          <ac:chgData name="Jerryl Ong (jjwo1e17)" userId="803b18f7-a5a1-4180-90e2-1ff10845011e" providerId="ADAL" clId="{63B9E74D-835A-4E44-8FA0-E29B0523267C}" dt="2021-05-18T18:36:21.962" v="2467" actId="1076"/>
          <ac:spMkLst>
            <pc:docMk/>
            <pc:sldMk cId="3333217995" sldId="332"/>
            <ac:spMk id="16" creationId="{2195E88B-3CB3-46FE-958A-D52CDE407D6F}"/>
          </ac:spMkLst>
        </pc:spChg>
        <pc:spChg chg="add mod">
          <ac:chgData name="Jerryl Ong (jjwo1e17)" userId="803b18f7-a5a1-4180-90e2-1ff10845011e" providerId="ADAL" clId="{63B9E74D-835A-4E44-8FA0-E29B0523267C}" dt="2021-05-18T18:36:38.083" v="2469" actId="14100"/>
          <ac:spMkLst>
            <pc:docMk/>
            <pc:sldMk cId="3333217995" sldId="332"/>
            <ac:spMk id="17" creationId="{0B790B39-8168-4DD7-A72A-EB2E2257ADAE}"/>
          </ac:spMkLst>
        </pc:spChg>
        <pc:spChg chg="add mod">
          <ac:chgData name="Jerryl Ong (jjwo1e17)" userId="803b18f7-a5a1-4180-90e2-1ff10845011e" providerId="ADAL" clId="{63B9E74D-835A-4E44-8FA0-E29B0523267C}" dt="2021-05-18T18:33:09.892" v="2446" actId="164"/>
          <ac:spMkLst>
            <pc:docMk/>
            <pc:sldMk cId="3333217995" sldId="332"/>
            <ac:spMk id="18" creationId="{4F639BF9-DB7D-412D-A973-8682F4E7B3B3}"/>
          </ac:spMkLst>
        </pc:spChg>
        <pc:spChg chg="add mod">
          <ac:chgData name="Jerryl Ong (jjwo1e17)" userId="803b18f7-a5a1-4180-90e2-1ff10845011e" providerId="ADAL" clId="{63B9E74D-835A-4E44-8FA0-E29B0523267C}" dt="2021-05-18T18:33:09.892" v="2446" actId="164"/>
          <ac:spMkLst>
            <pc:docMk/>
            <pc:sldMk cId="3333217995" sldId="332"/>
            <ac:spMk id="19" creationId="{27C135D2-7756-4A39-BB77-031A7CA10AF1}"/>
          </ac:spMkLst>
        </pc:spChg>
        <pc:spChg chg="add mod">
          <ac:chgData name="Jerryl Ong (jjwo1e17)" userId="803b18f7-a5a1-4180-90e2-1ff10845011e" providerId="ADAL" clId="{63B9E74D-835A-4E44-8FA0-E29B0523267C}" dt="2021-05-18T18:33:09.892" v="2446" actId="164"/>
          <ac:spMkLst>
            <pc:docMk/>
            <pc:sldMk cId="3333217995" sldId="332"/>
            <ac:spMk id="20" creationId="{E0E767F9-C680-493E-8993-A1F0CEB4CA11}"/>
          </ac:spMkLst>
        </pc:spChg>
        <pc:spChg chg="add mod">
          <ac:chgData name="Jerryl Ong (jjwo1e17)" userId="803b18f7-a5a1-4180-90e2-1ff10845011e" providerId="ADAL" clId="{63B9E74D-835A-4E44-8FA0-E29B0523267C}" dt="2021-05-18T18:33:09.892" v="2446" actId="164"/>
          <ac:spMkLst>
            <pc:docMk/>
            <pc:sldMk cId="3333217995" sldId="332"/>
            <ac:spMk id="21" creationId="{BBE24E6B-3FEC-4415-AE61-601D7EFE1E83}"/>
          </ac:spMkLst>
        </pc:spChg>
        <pc:spChg chg="add del mod">
          <ac:chgData name="Jerryl Ong (jjwo1e17)" userId="803b18f7-a5a1-4180-90e2-1ff10845011e" providerId="ADAL" clId="{63B9E74D-835A-4E44-8FA0-E29B0523267C}" dt="2021-05-18T18:35:58.097" v="2463" actId="478"/>
          <ac:spMkLst>
            <pc:docMk/>
            <pc:sldMk cId="3333217995" sldId="332"/>
            <ac:spMk id="22" creationId="{E6204170-F44A-483A-B565-96C6ECD70811}"/>
          </ac:spMkLst>
        </pc:spChg>
        <pc:spChg chg="add del mod">
          <ac:chgData name="Jerryl Ong (jjwo1e17)" userId="803b18f7-a5a1-4180-90e2-1ff10845011e" providerId="ADAL" clId="{63B9E74D-835A-4E44-8FA0-E29B0523267C}" dt="2021-05-18T18:35:11.936" v="2457" actId="478"/>
          <ac:spMkLst>
            <pc:docMk/>
            <pc:sldMk cId="3333217995" sldId="332"/>
            <ac:spMk id="23" creationId="{15111E85-FD27-463B-B228-93EA79AB8EB1}"/>
          </ac:spMkLst>
        </pc:spChg>
        <pc:spChg chg="add del mod">
          <ac:chgData name="Jerryl Ong (jjwo1e17)" userId="803b18f7-a5a1-4180-90e2-1ff10845011e" providerId="ADAL" clId="{63B9E74D-835A-4E44-8FA0-E29B0523267C}" dt="2021-05-18T18:34:55.616" v="2451" actId="478"/>
          <ac:spMkLst>
            <pc:docMk/>
            <pc:sldMk cId="3333217995" sldId="332"/>
            <ac:spMk id="24" creationId="{5F6E150B-AE1D-41EA-B190-395292589B66}"/>
          </ac:spMkLst>
        </pc:spChg>
        <pc:spChg chg="add del mod">
          <ac:chgData name="Jerryl Ong (jjwo1e17)" userId="803b18f7-a5a1-4180-90e2-1ff10845011e" providerId="ADAL" clId="{63B9E74D-835A-4E44-8FA0-E29B0523267C}" dt="2021-05-18T18:34:57.248" v="2452" actId="478"/>
          <ac:spMkLst>
            <pc:docMk/>
            <pc:sldMk cId="3333217995" sldId="332"/>
            <ac:spMk id="25" creationId="{AA0FE5BF-6AD3-4E1F-AF82-30C7246A7D14}"/>
          </ac:spMkLst>
        </pc:spChg>
        <pc:spChg chg="add del mod">
          <ac:chgData name="Jerryl Ong (jjwo1e17)" userId="803b18f7-a5a1-4180-90e2-1ff10845011e" providerId="ADAL" clId="{63B9E74D-835A-4E44-8FA0-E29B0523267C}" dt="2021-05-18T18:34:58.985" v="2453" actId="478"/>
          <ac:spMkLst>
            <pc:docMk/>
            <pc:sldMk cId="3333217995" sldId="332"/>
            <ac:spMk id="26" creationId="{20234277-7133-434A-8241-B09492F576D3}"/>
          </ac:spMkLst>
        </pc:spChg>
        <pc:spChg chg="add del mod">
          <ac:chgData name="Jerryl Ong (jjwo1e17)" userId="803b18f7-a5a1-4180-90e2-1ff10845011e" providerId="ADAL" clId="{63B9E74D-835A-4E44-8FA0-E29B0523267C}" dt="2021-05-18T18:35:00.495" v="2454" actId="478"/>
          <ac:spMkLst>
            <pc:docMk/>
            <pc:sldMk cId="3333217995" sldId="332"/>
            <ac:spMk id="27" creationId="{B7C2FC3D-57E3-4D39-8A8F-477F8C4DF80E}"/>
          </ac:spMkLst>
        </pc:spChg>
        <pc:spChg chg="add del mod">
          <ac:chgData name="Jerryl Ong (jjwo1e17)" userId="803b18f7-a5a1-4180-90e2-1ff10845011e" providerId="ADAL" clId="{63B9E74D-835A-4E44-8FA0-E29B0523267C}" dt="2021-05-18T18:35:02.488" v="2455" actId="478"/>
          <ac:spMkLst>
            <pc:docMk/>
            <pc:sldMk cId="3333217995" sldId="332"/>
            <ac:spMk id="28" creationId="{0061E95C-B3AA-4172-B61D-2CD9BA13375A}"/>
          </ac:spMkLst>
        </pc:spChg>
        <pc:spChg chg="add del mod">
          <ac:chgData name="Jerryl Ong (jjwo1e17)" userId="803b18f7-a5a1-4180-90e2-1ff10845011e" providerId="ADAL" clId="{63B9E74D-835A-4E44-8FA0-E29B0523267C}" dt="2021-05-18T18:35:06.192" v="2456" actId="478"/>
          <ac:spMkLst>
            <pc:docMk/>
            <pc:sldMk cId="3333217995" sldId="332"/>
            <ac:spMk id="29" creationId="{7283DF41-10F3-48A4-B70B-CF6CE26D99A6}"/>
          </ac:spMkLst>
        </pc:spChg>
        <pc:spChg chg="add mod">
          <ac:chgData name="Jerryl Ong (jjwo1e17)" userId="803b18f7-a5a1-4180-90e2-1ff10845011e" providerId="ADAL" clId="{63B9E74D-835A-4E44-8FA0-E29B0523267C}" dt="2021-05-18T18:35:51.366" v="2462" actId="1076"/>
          <ac:spMkLst>
            <pc:docMk/>
            <pc:sldMk cId="3333217995" sldId="332"/>
            <ac:spMk id="30" creationId="{CAD583DF-2095-44C1-B9AE-CD969A030926}"/>
          </ac:spMkLst>
        </pc:spChg>
        <pc:spChg chg="add mod">
          <ac:chgData name="Jerryl Ong (jjwo1e17)" userId="803b18f7-a5a1-4180-90e2-1ff10845011e" providerId="ADAL" clId="{63B9E74D-835A-4E44-8FA0-E29B0523267C}" dt="2021-05-18T20:41:18.721" v="3677" actId="20577"/>
          <ac:spMkLst>
            <pc:docMk/>
            <pc:sldMk cId="3333217995" sldId="332"/>
            <ac:spMk id="33" creationId="{F56BC09B-7932-4113-8C4C-BCE6337178A0}"/>
          </ac:spMkLst>
        </pc:spChg>
        <pc:spChg chg="add mod">
          <ac:chgData name="Jerryl Ong (jjwo1e17)" userId="803b18f7-a5a1-4180-90e2-1ff10845011e" providerId="ADAL" clId="{63B9E74D-835A-4E44-8FA0-E29B0523267C}" dt="2021-05-18T18:57:59.885" v="3429" actId="1076"/>
          <ac:spMkLst>
            <pc:docMk/>
            <pc:sldMk cId="3333217995" sldId="332"/>
            <ac:spMk id="34" creationId="{C4B3D1AE-D20F-49FF-9C4D-CC36A29C4464}"/>
          </ac:spMkLst>
        </pc:spChg>
        <pc:spChg chg="add del mod">
          <ac:chgData name="Jerryl Ong (jjwo1e17)" userId="803b18f7-a5a1-4180-90e2-1ff10845011e" providerId="ADAL" clId="{63B9E74D-835A-4E44-8FA0-E29B0523267C}" dt="2021-05-18T18:57:52.732" v="3427"/>
          <ac:spMkLst>
            <pc:docMk/>
            <pc:sldMk cId="3333217995" sldId="332"/>
            <ac:spMk id="35" creationId="{16E36CD6-96C9-450D-9D26-E35A9D009B75}"/>
          </ac:spMkLst>
        </pc:spChg>
        <pc:grpChg chg="add del mod">
          <ac:chgData name="Jerryl Ong (jjwo1e17)" userId="803b18f7-a5a1-4180-90e2-1ff10845011e" providerId="ADAL" clId="{63B9E74D-835A-4E44-8FA0-E29B0523267C}" dt="2021-05-18T18:41:19.569" v="2470" actId="478"/>
          <ac:grpSpMkLst>
            <pc:docMk/>
            <pc:sldMk cId="3333217995" sldId="332"/>
            <ac:grpSpMk id="31" creationId="{989146E1-93FF-4B4E-9B20-983DDA7FDEBB}"/>
          </ac:grpSpMkLst>
        </pc:grpChg>
        <pc:picChg chg="mod">
          <ac:chgData name="Jerryl Ong (jjwo1e17)" userId="803b18f7-a5a1-4180-90e2-1ff10845011e" providerId="ADAL" clId="{63B9E74D-835A-4E44-8FA0-E29B0523267C}" dt="2021-05-18T10:38:38.870" v="118" actId="2711"/>
          <ac:picMkLst>
            <pc:docMk/>
            <pc:sldMk cId="3333217995" sldId="332"/>
            <ac:picMk id="4" creationId="{E0D742A9-BD88-43F9-B755-4D7A905D8E74}"/>
          </ac:picMkLst>
        </pc:picChg>
        <pc:picChg chg="add mod">
          <ac:chgData name="Jerryl Ong (jjwo1e17)" userId="803b18f7-a5a1-4180-90e2-1ff10845011e" providerId="ADAL" clId="{63B9E74D-835A-4E44-8FA0-E29B0523267C}" dt="2021-05-18T20:39:48.576" v="3547" actId="1076"/>
          <ac:picMkLst>
            <pc:docMk/>
            <pc:sldMk cId="3333217995" sldId="332"/>
            <ac:picMk id="36" creationId="{AAE5A8EF-EB35-4419-B9A6-103B3292C617}"/>
          </ac:picMkLst>
        </pc:picChg>
        <pc:cxnChg chg="add mod">
          <ac:chgData name="Jerryl Ong (jjwo1e17)" userId="803b18f7-a5a1-4180-90e2-1ff10845011e" providerId="ADAL" clId="{63B9E74D-835A-4E44-8FA0-E29B0523267C}" dt="2021-05-18T18:36:03.235" v="2464" actId="14100"/>
          <ac:cxnSpMkLst>
            <pc:docMk/>
            <pc:sldMk cId="3333217995" sldId="332"/>
            <ac:cxnSpMk id="10" creationId="{80B0459E-B46E-4D28-A86B-FF73A6DF6E6A}"/>
          </ac:cxnSpMkLst>
        </pc:cxnChg>
      </pc:sldChg>
      <pc:sldChg chg="addSp delSp modSp new mod delAnim modAnim modNotesTx">
        <pc:chgData name="Jerryl Ong (jjwo1e17)" userId="803b18f7-a5a1-4180-90e2-1ff10845011e" providerId="ADAL" clId="{63B9E74D-835A-4E44-8FA0-E29B0523267C}" dt="2021-05-18T23:16:22.318" v="3790" actId="20577"/>
        <pc:sldMkLst>
          <pc:docMk/>
          <pc:sldMk cId="3814919640" sldId="334"/>
        </pc:sldMkLst>
        <pc:spChg chg="add mod">
          <ac:chgData name="Jerryl Ong (jjwo1e17)" userId="803b18f7-a5a1-4180-90e2-1ff10845011e" providerId="ADAL" clId="{63B9E74D-835A-4E44-8FA0-E29B0523267C}" dt="2021-05-18T16:14:06.529" v="326" actId="1076"/>
          <ac:spMkLst>
            <pc:docMk/>
            <pc:sldMk cId="3814919640" sldId="334"/>
            <ac:spMk id="5" creationId="{A94CDBD1-34FC-43DE-8677-C1D751D44290}"/>
          </ac:spMkLst>
        </pc:spChg>
        <pc:spChg chg="add mod">
          <ac:chgData name="Jerryl Ong (jjwo1e17)" userId="803b18f7-a5a1-4180-90e2-1ff10845011e" providerId="ADAL" clId="{63B9E74D-835A-4E44-8FA0-E29B0523267C}" dt="2021-05-18T15:45:20.205" v="272" actId="1076"/>
          <ac:spMkLst>
            <pc:docMk/>
            <pc:sldMk cId="3814919640" sldId="334"/>
            <ac:spMk id="7" creationId="{06F8ED98-E4FF-441D-81F8-1A4C5C602219}"/>
          </ac:spMkLst>
        </pc:spChg>
        <pc:spChg chg="add mod">
          <ac:chgData name="Jerryl Ong (jjwo1e17)" userId="803b18f7-a5a1-4180-90e2-1ff10845011e" providerId="ADAL" clId="{63B9E74D-835A-4E44-8FA0-E29B0523267C}" dt="2021-05-18T16:13:44.200" v="323" actId="1076"/>
          <ac:spMkLst>
            <pc:docMk/>
            <pc:sldMk cId="3814919640" sldId="334"/>
            <ac:spMk id="8" creationId="{C3C97DCE-A432-4FAB-BBD5-19C1C3297BF6}"/>
          </ac:spMkLst>
        </pc:spChg>
        <pc:spChg chg="add mod">
          <ac:chgData name="Jerryl Ong (jjwo1e17)" userId="803b18f7-a5a1-4180-90e2-1ff10845011e" providerId="ADAL" clId="{63B9E74D-835A-4E44-8FA0-E29B0523267C}" dt="2021-05-18T16:13:53.440" v="324" actId="1076"/>
          <ac:spMkLst>
            <pc:docMk/>
            <pc:sldMk cId="3814919640" sldId="334"/>
            <ac:spMk id="9" creationId="{4B4287DD-3838-4F34-A999-50563E36AB00}"/>
          </ac:spMkLst>
        </pc:spChg>
        <pc:spChg chg="add del mod">
          <ac:chgData name="Jerryl Ong (jjwo1e17)" userId="803b18f7-a5a1-4180-90e2-1ff10845011e" providerId="ADAL" clId="{63B9E74D-835A-4E44-8FA0-E29B0523267C}" dt="2021-05-18T16:25:43.938" v="542" actId="21"/>
          <ac:spMkLst>
            <pc:docMk/>
            <pc:sldMk cId="3814919640" sldId="334"/>
            <ac:spMk id="10" creationId="{B30C4A12-98F0-44AD-9E57-D34A4D95D68F}"/>
          </ac:spMkLst>
        </pc:spChg>
        <pc:spChg chg="add del mod">
          <ac:chgData name="Jerryl Ong (jjwo1e17)" userId="803b18f7-a5a1-4180-90e2-1ff10845011e" providerId="ADAL" clId="{63B9E74D-835A-4E44-8FA0-E29B0523267C}" dt="2021-05-18T16:44:18.327" v="829" actId="478"/>
          <ac:spMkLst>
            <pc:docMk/>
            <pc:sldMk cId="3814919640" sldId="334"/>
            <ac:spMk id="11" creationId="{BFAD2CD4-BC3E-49D0-8915-1E344716B6C8}"/>
          </ac:spMkLst>
        </pc:spChg>
        <pc:spChg chg="add mod">
          <ac:chgData name="Jerryl Ong (jjwo1e17)" userId="803b18f7-a5a1-4180-90e2-1ff10845011e" providerId="ADAL" clId="{63B9E74D-835A-4E44-8FA0-E29B0523267C}" dt="2021-05-18T16:44:55.420" v="833" actId="165"/>
          <ac:spMkLst>
            <pc:docMk/>
            <pc:sldMk cId="3814919640" sldId="334"/>
            <ac:spMk id="14" creationId="{87B47424-2286-4ECF-8836-BC313874A3D0}"/>
          </ac:spMkLst>
        </pc:spChg>
        <pc:spChg chg="add mod topLvl">
          <ac:chgData name="Jerryl Ong (jjwo1e17)" userId="803b18f7-a5a1-4180-90e2-1ff10845011e" providerId="ADAL" clId="{63B9E74D-835A-4E44-8FA0-E29B0523267C}" dt="2021-05-18T16:46:03.595" v="850" actId="164"/>
          <ac:spMkLst>
            <pc:docMk/>
            <pc:sldMk cId="3814919640" sldId="334"/>
            <ac:spMk id="15" creationId="{8DC6A893-E18D-4832-AC7B-07F8605DE47E}"/>
          </ac:spMkLst>
        </pc:spChg>
        <pc:spChg chg="add mod ord">
          <ac:chgData name="Jerryl Ong (jjwo1e17)" userId="803b18f7-a5a1-4180-90e2-1ff10845011e" providerId="ADAL" clId="{63B9E74D-835A-4E44-8FA0-E29B0523267C}" dt="2021-05-18T16:44:36.546" v="830" actId="1582"/>
          <ac:spMkLst>
            <pc:docMk/>
            <pc:sldMk cId="3814919640" sldId="334"/>
            <ac:spMk id="17" creationId="{DCB8B708-652D-4459-8649-298BB1048C88}"/>
          </ac:spMkLst>
        </pc:spChg>
        <pc:spChg chg="add mod">
          <ac:chgData name="Jerryl Ong (jjwo1e17)" userId="803b18f7-a5a1-4180-90e2-1ff10845011e" providerId="ADAL" clId="{63B9E74D-835A-4E44-8FA0-E29B0523267C}" dt="2021-05-18T16:16:01.695" v="348" actId="1076"/>
          <ac:spMkLst>
            <pc:docMk/>
            <pc:sldMk cId="3814919640" sldId="334"/>
            <ac:spMk id="18" creationId="{6D233E60-14F7-44F3-9B45-E3F58AC017F9}"/>
          </ac:spMkLst>
        </pc:spChg>
        <pc:spChg chg="add mod topLvl">
          <ac:chgData name="Jerryl Ong (jjwo1e17)" userId="803b18f7-a5a1-4180-90e2-1ff10845011e" providerId="ADAL" clId="{63B9E74D-835A-4E44-8FA0-E29B0523267C}" dt="2021-05-18T19:58:17.435" v="3431" actId="164"/>
          <ac:spMkLst>
            <pc:docMk/>
            <pc:sldMk cId="3814919640" sldId="334"/>
            <ac:spMk id="20" creationId="{6ECB759E-FAAD-471A-8BC1-11AA8B16579A}"/>
          </ac:spMkLst>
        </pc:spChg>
        <pc:spChg chg="add mod topLvl">
          <ac:chgData name="Jerryl Ong (jjwo1e17)" userId="803b18f7-a5a1-4180-90e2-1ff10845011e" providerId="ADAL" clId="{63B9E74D-835A-4E44-8FA0-E29B0523267C}" dt="2021-05-18T19:58:17.435" v="3431" actId="164"/>
          <ac:spMkLst>
            <pc:docMk/>
            <pc:sldMk cId="3814919640" sldId="334"/>
            <ac:spMk id="24" creationId="{271D2BF9-7A52-4C3A-9325-7C77CD6C63F2}"/>
          </ac:spMkLst>
        </pc:spChg>
        <pc:spChg chg="add del mod topLvl">
          <ac:chgData name="Jerryl Ong (jjwo1e17)" userId="803b18f7-a5a1-4180-90e2-1ff10845011e" providerId="ADAL" clId="{63B9E74D-835A-4E44-8FA0-E29B0523267C}" dt="2021-05-18T16:44:12.720" v="828" actId="478"/>
          <ac:spMkLst>
            <pc:docMk/>
            <pc:sldMk cId="3814919640" sldId="334"/>
            <ac:spMk id="25" creationId="{83A0D679-32B8-435E-843C-6941849D5060}"/>
          </ac:spMkLst>
        </pc:spChg>
        <pc:spChg chg="add del mod topLvl">
          <ac:chgData name="Jerryl Ong (jjwo1e17)" userId="803b18f7-a5a1-4180-90e2-1ff10845011e" providerId="ADAL" clId="{63B9E74D-835A-4E44-8FA0-E29B0523267C}" dt="2021-05-18T16:44:51.999" v="832" actId="478"/>
          <ac:spMkLst>
            <pc:docMk/>
            <pc:sldMk cId="3814919640" sldId="334"/>
            <ac:spMk id="27" creationId="{365161D8-D767-4261-AC8C-85D82E769517}"/>
          </ac:spMkLst>
        </pc:spChg>
        <pc:spChg chg="add mod">
          <ac:chgData name="Jerryl Ong (jjwo1e17)" userId="803b18f7-a5a1-4180-90e2-1ff10845011e" providerId="ADAL" clId="{63B9E74D-835A-4E44-8FA0-E29B0523267C}" dt="2021-05-18T19:58:17.435" v="3431" actId="164"/>
          <ac:spMkLst>
            <pc:docMk/>
            <pc:sldMk cId="3814919640" sldId="334"/>
            <ac:spMk id="30" creationId="{1E17A362-75C0-4DF8-AB7E-C574CDCBC9BF}"/>
          </ac:spMkLst>
        </pc:spChg>
        <pc:spChg chg="add mod">
          <ac:chgData name="Jerryl Ong (jjwo1e17)" userId="803b18f7-a5a1-4180-90e2-1ff10845011e" providerId="ADAL" clId="{63B9E74D-835A-4E44-8FA0-E29B0523267C}" dt="2021-05-18T16:47:37.629" v="1005" actId="1076"/>
          <ac:spMkLst>
            <pc:docMk/>
            <pc:sldMk cId="3814919640" sldId="334"/>
            <ac:spMk id="31" creationId="{A81427E9-36D7-4306-BBD5-32259223842B}"/>
          </ac:spMkLst>
        </pc:spChg>
        <pc:grpChg chg="add mod topLvl">
          <ac:chgData name="Jerryl Ong (jjwo1e17)" userId="803b18f7-a5a1-4180-90e2-1ff10845011e" providerId="ADAL" clId="{63B9E74D-835A-4E44-8FA0-E29B0523267C}" dt="2021-05-18T16:46:03.595" v="850" actId="164"/>
          <ac:grpSpMkLst>
            <pc:docMk/>
            <pc:sldMk cId="3814919640" sldId="334"/>
            <ac:grpSpMk id="12" creationId="{209D2542-A325-4FF6-A357-F958E157DC8D}"/>
          </ac:grpSpMkLst>
        </pc:grpChg>
        <pc:grpChg chg="add del mod topLvl">
          <ac:chgData name="Jerryl Ong (jjwo1e17)" userId="803b18f7-a5a1-4180-90e2-1ff10845011e" providerId="ADAL" clId="{63B9E74D-835A-4E44-8FA0-E29B0523267C}" dt="2021-05-18T16:44:55.420" v="833" actId="165"/>
          <ac:grpSpMkLst>
            <pc:docMk/>
            <pc:sldMk cId="3814919640" sldId="334"/>
            <ac:grpSpMk id="16" creationId="{5E0FA0EC-58D2-4066-B235-BD347DF8FDBD}"/>
          </ac:grpSpMkLst>
        </pc:grpChg>
        <pc:grpChg chg="add del mod topLvl">
          <ac:chgData name="Jerryl Ong (jjwo1e17)" userId="803b18f7-a5a1-4180-90e2-1ff10845011e" providerId="ADAL" clId="{63B9E74D-835A-4E44-8FA0-E29B0523267C}" dt="2021-05-18T16:45:01.051" v="834" actId="165"/>
          <ac:grpSpMkLst>
            <pc:docMk/>
            <pc:sldMk cId="3814919640" sldId="334"/>
            <ac:grpSpMk id="23" creationId="{780B5099-4572-4CCC-9F44-07C595C417E8}"/>
          </ac:grpSpMkLst>
        </pc:grpChg>
        <pc:grpChg chg="add del mod topLvl">
          <ac:chgData name="Jerryl Ong (jjwo1e17)" userId="803b18f7-a5a1-4180-90e2-1ff10845011e" providerId="ADAL" clId="{63B9E74D-835A-4E44-8FA0-E29B0523267C}" dt="2021-05-18T16:44:09.075" v="827" actId="165"/>
          <ac:grpSpMkLst>
            <pc:docMk/>
            <pc:sldMk cId="3814919640" sldId="334"/>
            <ac:grpSpMk id="26" creationId="{C3C929AD-8DAB-4F92-B0EF-5EBBAA6FDAEF}"/>
          </ac:grpSpMkLst>
        </pc:grpChg>
        <pc:grpChg chg="add del mod">
          <ac:chgData name="Jerryl Ong (jjwo1e17)" userId="803b18f7-a5a1-4180-90e2-1ff10845011e" providerId="ADAL" clId="{63B9E74D-835A-4E44-8FA0-E29B0523267C}" dt="2021-05-18T16:44:48.979" v="831" actId="165"/>
          <ac:grpSpMkLst>
            <pc:docMk/>
            <pc:sldMk cId="3814919640" sldId="334"/>
            <ac:grpSpMk id="28" creationId="{9AE486D9-2AF7-4F1E-A26B-B617BBB52FE1}"/>
          </ac:grpSpMkLst>
        </pc:grpChg>
        <pc:grpChg chg="add del mod">
          <ac:chgData name="Jerryl Ong (jjwo1e17)" userId="803b18f7-a5a1-4180-90e2-1ff10845011e" providerId="ADAL" clId="{63B9E74D-835A-4E44-8FA0-E29B0523267C}" dt="2021-05-18T16:44:01.386" v="824" actId="165"/>
          <ac:grpSpMkLst>
            <pc:docMk/>
            <pc:sldMk cId="3814919640" sldId="334"/>
            <ac:grpSpMk id="29" creationId="{A353768C-9851-4E5B-9A83-1E0D23AE0A82}"/>
          </ac:grpSpMkLst>
        </pc:grpChg>
        <pc:grpChg chg="add mod">
          <ac:chgData name="Jerryl Ong (jjwo1e17)" userId="803b18f7-a5a1-4180-90e2-1ff10845011e" providerId="ADAL" clId="{63B9E74D-835A-4E44-8FA0-E29B0523267C}" dt="2021-05-18T19:58:42.467" v="3436" actId="1076"/>
          <ac:grpSpMkLst>
            <pc:docMk/>
            <pc:sldMk cId="3814919640" sldId="334"/>
            <ac:grpSpMk id="32" creationId="{9FCEAA98-3404-46E4-AFBA-DB484B0E0AD7}"/>
          </ac:grpSpMkLst>
        </pc:grpChg>
        <pc:grpChg chg="add mod">
          <ac:chgData name="Jerryl Ong (jjwo1e17)" userId="803b18f7-a5a1-4180-90e2-1ff10845011e" providerId="ADAL" clId="{63B9E74D-835A-4E44-8FA0-E29B0523267C}" dt="2021-05-18T19:58:30.771" v="3434" actId="164"/>
          <ac:grpSpMkLst>
            <pc:docMk/>
            <pc:sldMk cId="3814919640" sldId="334"/>
            <ac:grpSpMk id="33" creationId="{A4573063-6A85-40AC-8AD0-54D0038315B1}"/>
          </ac:grpSpMkLst>
        </pc:grpChg>
        <pc:grpChg chg="add mod">
          <ac:chgData name="Jerryl Ong (jjwo1e17)" userId="803b18f7-a5a1-4180-90e2-1ff10845011e" providerId="ADAL" clId="{63B9E74D-835A-4E44-8FA0-E29B0523267C}" dt="2021-05-18T19:58:35.842" v="3435" actId="1076"/>
          <ac:grpSpMkLst>
            <pc:docMk/>
            <pc:sldMk cId="3814919640" sldId="334"/>
            <ac:grpSpMk id="34" creationId="{A39037B0-3E70-467A-BAAC-3BBADBAC2DD4}"/>
          </ac:grpSpMkLst>
        </pc:grpChg>
        <pc:picChg chg="add mod">
          <ac:chgData name="Jerryl Ong (jjwo1e17)" userId="803b18f7-a5a1-4180-90e2-1ff10845011e" providerId="ADAL" clId="{63B9E74D-835A-4E44-8FA0-E29B0523267C}" dt="2021-05-18T15:45:20.205" v="272" actId="1076"/>
          <ac:picMkLst>
            <pc:docMk/>
            <pc:sldMk cId="3814919640" sldId="334"/>
            <ac:picMk id="2" creationId="{9F2CADBA-BBAE-4566-BCA0-30A81B8C4419}"/>
          </ac:picMkLst>
        </pc:picChg>
        <pc:picChg chg="add mod">
          <ac:chgData name="Jerryl Ong (jjwo1e17)" userId="803b18f7-a5a1-4180-90e2-1ff10845011e" providerId="ADAL" clId="{63B9E74D-835A-4E44-8FA0-E29B0523267C}" dt="2021-05-18T16:15:04.970" v="332" actId="1076"/>
          <ac:picMkLst>
            <pc:docMk/>
            <pc:sldMk cId="3814919640" sldId="334"/>
            <ac:picMk id="3" creationId="{7F187B22-60F1-43AF-A62D-39102E225E02}"/>
          </ac:picMkLst>
        </pc:picChg>
        <pc:picChg chg="add mod">
          <ac:chgData name="Jerryl Ong (jjwo1e17)" userId="803b18f7-a5a1-4180-90e2-1ff10845011e" providerId="ADAL" clId="{63B9E74D-835A-4E44-8FA0-E29B0523267C}" dt="2021-05-18T16:13:53.440" v="324" actId="1076"/>
          <ac:picMkLst>
            <pc:docMk/>
            <pc:sldMk cId="3814919640" sldId="334"/>
            <ac:picMk id="4" creationId="{26BCB096-25A3-4E35-AB6A-E9B566281490}"/>
          </ac:picMkLst>
        </pc:picChg>
        <pc:picChg chg="add mod">
          <ac:chgData name="Jerryl Ong (jjwo1e17)" userId="803b18f7-a5a1-4180-90e2-1ff10845011e" providerId="ADAL" clId="{63B9E74D-835A-4E44-8FA0-E29B0523267C}" dt="2021-05-18T16:14:01.975" v="325" actId="1076"/>
          <ac:picMkLst>
            <pc:docMk/>
            <pc:sldMk cId="3814919640" sldId="334"/>
            <ac:picMk id="6" creationId="{55541AE4-3878-48F0-8224-0E8E2C4B973D}"/>
          </ac:picMkLst>
        </pc:picChg>
        <pc:picChg chg="add mod">
          <ac:chgData name="Jerryl Ong (jjwo1e17)" userId="803b18f7-a5a1-4180-90e2-1ff10845011e" providerId="ADAL" clId="{63B9E74D-835A-4E44-8FA0-E29B0523267C}" dt="2021-05-18T16:44:55.420" v="833" actId="165"/>
          <ac:picMkLst>
            <pc:docMk/>
            <pc:sldMk cId="3814919640" sldId="334"/>
            <ac:picMk id="13" creationId="{31A7118D-F65F-4A71-A961-35FA1B0EE6D2}"/>
          </ac:picMkLst>
        </pc:picChg>
        <pc:picChg chg="add mod ord">
          <ac:chgData name="Jerryl Ong (jjwo1e17)" userId="803b18f7-a5a1-4180-90e2-1ff10845011e" providerId="ADAL" clId="{63B9E74D-835A-4E44-8FA0-E29B0523267C}" dt="2021-05-18T16:15:20.432" v="334" actId="167"/>
          <ac:picMkLst>
            <pc:docMk/>
            <pc:sldMk cId="3814919640" sldId="334"/>
            <ac:picMk id="19" creationId="{18F798F6-9BCB-4B4E-A4FA-2237EE987B9A}"/>
          </ac:picMkLst>
        </pc:picChg>
        <pc:picChg chg="add mod topLvl">
          <ac:chgData name="Jerryl Ong (jjwo1e17)" userId="803b18f7-a5a1-4180-90e2-1ff10845011e" providerId="ADAL" clId="{63B9E74D-835A-4E44-8FA0-E29B0523267C}" dt="2021-05-18T19:58:17.435" v="3431" actId="164"/>
          <ac:picMkLst>
            <pc:docMk/>
            <pc:sldMk cId="3814919640" sldId="334"/>
            <ac:picMk id="21" creationId="{541F4BF6-DBBB-4B65-866B-298BC2963003}"/>
          </ac:picMkLst>
        </pc:picChg>
        <pc:picChg chg="add mod topLvl">
          <ac:chgData name="Jerryl Ong (jjwo1e17)" userId="803b18f7-a5a1-4180-90e2-1ff10845011e" providerId="ADAL" clId="{63B9E74D-835A-4E44-8FA0-E29B0523267C}" dt="2021-05-18T19:58:30.771" v="3434" actId="164"/>
          <ac:picMkLst>
            <pc:docMk/>
            <pc:sldMk cId="3814919640" sldId="334"/>
            <ac:picMk id="22" creationId="{0CB0CBB5-189E-42D7-AB2C-F28377F68FA2}"/>
          </ac:picMkLst>
        </pc:picChg>
        <pc:picChg chg="add del mod">
          <ac:chgData name="Jerryl Ong (jjwo1e17)" userId="803b18f7-a5a1-4180-90e2-1ff10845011e" providerId="ADAL" clId="{63B9E74D-835A-4E44-8FA0-E29B0523267C}" dt="2021-05-18T21:12:03.329" v="3694" actId="478"/>
          <ac:picMkLst>
            <pc:docMk/>
            <pc:sldMk cId="3814919640" sldId="334"/>
            <ac:picMk id="35" creationId="{6C156563-8ED4-4CB9-AF43-9252B0B86DAE}"/>
          </ac:picMkLst>
        </pc:picChg>
        <pc:picChg chg="add mod">
          <ac:chgData name="Jerryl Ong (jjwo1e17)" userId="803b18f7-a5a1-4180-90e2-1ff10845011e" providerId="ADAL" clId="{63B9E74D-835A-4E44-8FA0-E29B0523267C}" dt="2021-05-18T21:12:10.025" v="3696" actId="1076"/>
          <ac:picMkLst>
            <pc:docMk/>
            <pc:sldMk cId="3814919640" sldId="334"/>
            <ac:picMk id="36" creationId="{C8AE5D37-4F7F-44CF-894B-E24082BD27FF}"/>
          </ac:picMkLst>
        </pc:picChg>
      </pc:sldChg>
      <pc:sldChg chg="addSp delSp modSp new mod delAnim modAnim modNotesTx">
        <pc:chgData name="Jerryl Ong (jjwo1e17)" userId="803b18f7-a5a1-4180-90e2-1ff10845011e" providerId="ADAL" clId="{63B9E74D-835A-4E44-8FA0-E29B0523267C}" dt="2021-05-18T23:42:00.031" v="3964" actId="1076"/>
        <pc:sldMkLst>
          <pc:docMk/>
          <pc:sldMk cId="1208078347" sldId="335"/>
        </pc:sldMkLst>
        <pc:spChg chg="add mod">
          <ac:chgData name="Jerryl Ong (jjwo1e17)" userId="803b18f7-a5a1-4180-90e2-1ff10845011e" providerId="ADAL" clId="{63B9E74D-835A-4E44-8FA0-E29B0523267C}" dt="2021-05-18T16:49:26.799" v="1017" actId="1076"/>
          <ac:spMkLst>
            <pc:docMk/>
            <pc:sldMk cId="1208078347" sldId="335"/>
            <ac:spMk id="5" creationId="{5710FA31-C82D-440B-8A6A-DF0498781C2B}"/>
          </ac:spMkLst>
        </pc:spChg>
        <pc:spChg chg="add del mod topLvl">
          <ac:chgData name="Jerryl Ong (jjwo1e17)" userId="803b18f7-a5a1-4180-90e2-1ff10845011e" providerId="ADAL" clId="{63B9E74D-835A-4E44-8FA0-E29B0523267C}" dt="2021-05-18T16:48:06.959" v="1006" actId="478"/>
          <ac:spMkLst>
            <pc:docMk/>
            <pc:sldMk cId="1208078347" sldId="335"/>
            <ac:spMk id="6" creationId="{22DAB3A6-1D7D-4F50-B8C7-8FBAB156B345}"/>
          </ac:spMkLst>
        </pc:spChg>
        <pc:spChg chg="add mod">
          <ac:chgData name="Jerryl Ong (jjwo1e17)" userId="803b18f7-a5a1-4180-90e2-1ff10845011e" providerId="ADAL" clId="{63B9E74D-835A-4E44-8FA0-E29B0523267C}" dt="2021-05-18T16:26:01.776" v="579" actId="20577"/>
          <ac:spMkLst>
            <pc:docMk/>
            <pc:sldMk cId="1208078347" sldId="335"/>
            <ac:spMk id="11" creationId="{CB8DC46A-8FEB-40AC-BD6D-6612BB554B5C}"/>
          </ac:spMkLst>
        </pc:spChg>
        <pc:spChg chg="add del mod">
          <ac:chgData name="Jerryl Ong (jjwo1e17)" userId="803b18f7-a5a1-4180-90e2-1ff10845011e" providerId="ADAL" clId="{63B9E74D-835A-4E44-8FA0-E29B0523267C}" dt="2021-05-18T16:51:36.311" v="1212" actId="478"/>
          <ac:spMkLst>
            <pc:docMk/>
            <pc:sldMk cId="1208078347" sldId="335"/>
            <ac:spMk id="25" creationId="{81C395F7-F0BC-4FF2-B0EE-E7D1C221825E}"/>
          </ac:spMkLst>
        </pc:spChg>
        <pc:spChg chg="add mod">
          <ac:chgData name="Jerryl Ong (jjwo1e17)" userId="803b18f7-a5a1-4180-90e2-1ff10845011e" providerId="ADAL" clId="{63B9E74D-835A-4E44-8FA0-E29B0523267C}" dt="2021-05-18T17:11:11.851" v="1728" actId="165"/>
          <ac:spMkLst>
            <pc:docMk/>
            <pc:sldMk cId="1208078347" sldId="335"/>
            <ac:spMk id="34" creationId="{6BFB51B0-1335-4C62-A081-DCBA0AD0A6F4}"/>
          </ac:spMkLst>
        </pc:spChg>
        <pc:spChg chg="add mod">
          <ac:chgData name="Jerryl Ong (jjwo1e17)" userId="803b18f7-a5a1-4180-90e2-1ff10845011e" providerId="ADAL" clId="{63B9E74D-835A-4E44-8FA0-E29B0523267C}" dt="2021-05-18T17:25:55.206" v="2230" actId="27636"/>
          <ac:spMkLst>
            <pc:docMk/>
            <pc:sldMk cId="1208078347" sldId="335"/>
            <ac:spMk id="37" creationId="{66E1ADB2-0D2C-4D2A-86CE-1AD057C23903}"/>
          </ac:spMkLst>
        </pc:spChg>
        <pc:spChg chg="add mod">
          <ac:chgData name="Jerryl Ong (jjwo1e17)" userId="803b18f7-a5a1-4180-90e2-1ff10845011e" providerId="ADAL" clId="{63B9E74D-835A-4E44-8FA0-E29B0523267C}" dt="2021-05-18T23:42:00.031" v="3964" actId="1076"/>
          <ac:spMkLst>
            <pc:docMk/>
            <pc:sldMk cId="1208078347" sldId="335"/>
            <ac:spMk id="53" creationId="{61D623E0-6D2A-4437-B4C6-1D76418F2D15}"/>
          </ac:spMkLst>
        </pc:spChg>
        <pc:spChg chg="add del mod">
          <ac:chgData name="Jerryl Ong (jjwo1e17)" userId="803b18f7-a5a1-4180-90e2-1ff10845011e" providerId="ADAL" clId="{63B9E74D-835A-4E44-8FA0-E29B0523267C}" dt="2021-05-18T17:11:46.847" v="1732" actId="478"/>
          <ac:spMkLst>
            <pc:docMk/>
            <pc:sldMk cId="1208078347" sldId="335"/>
            <ac:spMk id="54" creationId="{321D7944-EAD7-4FB6-9AAB-BE4147C11039}"/>
          </ac:spMkLst>
        </pc:spChg>
        <pc:spChg chg="add mod">
          <ac:chgData name="Jerryl Ong (jjwo1e17)" userId="803b18f7-a5a1-4180-90e2-1ff10845011e" providerId="ADAL" clId="{63B9E74D-835A-4E44-8FA0-E29B0523267C}" dt="2021-05-18T23:41:41.148" v="3958" actId="1076"/>
          <ac:spMkLst>
            <pc:docMk/>
            <pc:sldMk cId="1208078347" sldId="335"/>
            <ac:spMk id="60" creationId="{F8EBFD0B-5C44-4F8F-84DE-53E97C4A84DC}"/>
          </ac:spMkLst>
        </pc:spChg>
        <pc:grpChg chg="add mod">
          <ac:chgData name="Jerryl Ong (jjwo1e17)" userId="803b18f7-a5a1-4180-90e2-1ff10845011e" providerId="ADAL" clId="{63B9E74D-835A-4E44-8FA0-E29B0523267C}" dt="2021-05-18T17:13:36.113" v="1751" actId="1076"/>
          <ac:grpSpMkLst>
            <pc:docMk/>
            <pc:sldMk cId="1208078347" sldId="335"/>
            <ac:grpSpMk id="7" creationId="{520A8473-3938-4F0D-83E3-9AC356A023A7}"/>
          </ac:grpSpMkLst>
        </pc:grpChg>
        <pc:grpChg chg="add del mod">
          <ac:chgData name="Jerryl Ong (jjwo1e17)" userId="803b18f7-a5a1-4180-90e2-1ff10845011e" providerId="ADAL" clId="{63B9E74D-835A-4E44-8FA0-E29B0523267C}" dt="2021-05-18T16:48:06.959" v="1006" actId="478"/>
          <ac:grpSpMkLst>
            <pc:docMk/>
            <pc:sldMk cId="1208078347" sldId="335"/>
            <ac:grpSpMk id="8" creationId="{1AEA0E57-4E3E-4F98-BDFB-7D3C38723EC3}"/>
          </ac:grpSpMkLst>
        </pc:grpChg>
        <pc:grpChg chg="add mod topLvl">
          <ac:chgData name="Jerryl Ong (jjwo1e17)" userId="803b18f7-a5a1-4180-90e2-1ff10845011e" providerId="ADAL" clId="{63B9E74D-835A-4E44-8FA0-E29B0523267C}" dt="2021-05-18T17:19:55.246" v="1935" actId="1076"/>
          <ac:grpSpMkLst>
            <pc:docMk/>
            <pc:sldMk cId="1208078347" sldId="335"/>
            <ac:grpSpMk id="46" creationId="{021B7C48-DB03-488D-878A-CC86F13E434C}"/>
          </ac:grpSpMkLst>
        </pc:grpChg>
        <pc:grpChg chg="add del mod">
          <ac:chgData name="Jerryl Ong (jjwo1e17)" userId="803b18f7-a5a1-4180-90e2-1ff10845011e" providerId="ADAL" clId="{63B9E74D-835A-4E44-8FA0-E29B0523267C}" dt="2021-05-18T17:11:11.851" v="1728" actId="165"/>
          <ac:grpSpMkLst>
            <pc:docMk/>
            <pc:sldMk cId="1208078347" sldId="335"/>
            <ac:grpSpMk id="47" creationId="{0A24947A-84C9-42D0-ABA2-7BD22C9A6A0A}"/>
          </ac:grpSpMkLst>
        </pc:grpChg>
        <pc:picChg chg="add mod ord topLvl">
          <ac:chgData name="Jerryl Ong (jjwo1e17)" userId="803b18f7-a5a1-4180-90e2-1ff10845011e" providerId="ADAL" clId="{63B9E74D-835A-4E44-8FA0-E29B0523267C}" dt="2021-05-18T17:17:51.338" v="1839" actId="1076"/>
          <ac:picMkLst>
            <pc:docMk/>
            <pc:sldMk cId="1208078347" sldId="335"/>
            <ac:picMk id="2" creationId="{831F6DAE-1751-48FF-844E-5B183E1B3EB4}"/>
          </ac:picMkLst>
        </pc:picChg>
        <pc:picChg chg="add mod modCrop">
          <ac:chgData name="Jerryl Ong (jjwo1e17)" userId="803b18f7-a5a1-4180-90e2-1ff10845011e" providerId="ADAL" clId="{63B9E74D-835A-4E44-8FA0-E29B0523267C}" dt="2021-05-18T16:49:21.752" v="1016" actId="1076"/>
          <ac:picMkLst>
            <pc:docMk/>
            <pc:sldMk cId="1208078347" sldId="335"/>
            <ac:picMk id="3" creationId="{4AB9709C-1F8C-414A-BF79-57B4F391E334}"/>
          </ac:picMkLst>
        </pc:picChg>
        <pc:picChg chg="add mod topLvl modCrop">
          <ac:chgData name="Jerryl Ong (jjwo1e17)" userId="803b18f7-a5a1-4180-90e2-1ff10845011e" providerId="ADAL" clId="{63B9E74D-835A-4E44-8FA0-E29B0523267C}" dt="2021-05-18T17:17:40.764" v="1837" actId="1076"/>
          <ac:picMkLst>
            <pc:docMk/>
            <pc:sldMk cId="1208078347" sldId="335"/>
            <ac:picMk id="4" creationId="{3F34A2C9-C677-4E55-8B3F-A6AFC1740AA0}"/>
          </ac:picMkLst>
        </pc:picChg>
        <pc:picChg chg="add mod">
          <ac:chgData name="Jerryl Ong (jjwo1e17)" userId="803b18f7-a5a1-4180-90e2-1ff10845011e" providerId="ADAL" clId="{63B9E74D-835A-4E44-8FA0-E29B0523267C}" dt="2021-05-18T17:17:47.098" v="1838" actId="1076"/>
          <ac:picMkLst>
            <pc:docMk/>
            <pc:sldMk cId="1208078347" sldId="335"/>
            <ac:picMk id="18" creationId="{3002F6C6-7CC3-4A13-92B5-D9C9B6DC8A39}"/>
          </ac:picMkLst>
        </pc:picChg>
        <pc:picChg chg="add del mod">
          <ac:chgData name="Jerryl Ong (jjwo1e17)" userId="803b18f7-a5a1-4180-90e2-1ff10845011e" providerId="ADAL" clId="{63B9E74D-835A-4E44-8FA0-E29B0523267C}" dt="2021-05-18T16:30:01.511" v="610" actId="478"/>
          <ac:picMkLst>
            <pc:docMk/>
            <pc:sldMk cId="1208078347" sldId="335"/>
            <ac:picMk id="24" creationId="{3209918A-C314-4A82-9954-A312CC9C63B0}"/>
          </ac:picMkLst>
        </pc:picChg>
        <pc:picChg chg="add mod">
          <ac:chgData name="Jerryl Ong (jjwo1e17)" userId="803b18f7-a5a1-4180-90e2-1ff10845011e" providerId="ADAL" clId="{63B9E74D-835A-4E44-8FA0-E29B0523267C}" dt="2021-05-18T17:14:11.722" v="1756" actId="1076"/>
          <ac:picMkLst>
            <pc:docMk/>
            <pc:sldMk cId="1208078347" sldId="335"/>
            <ac:picMk id="28" creationId="{7CD3CEE1-6B68-4367-830C-38EFD0231208}"/>
          </ac:picMkLst>
        </pc:picChg>
        <pc:picChg chg="add mod">
          <ac:chgData name="Jerryl Ong (jjwo1e17)" userId="803b18f7-a5a1-4180-90e2-1ff10845011e" providerId="ADAL" clId="{63B9E74D-835A-4E44-8FA0-E29B0523267C}" dt="2021-05-18T17:11:11.851" v="1728" actId="165"/>
          <ac:picMkLst>
            <pc:docMk/>
            <pc:sldMk cId="1208078347" sldId="335"/>
            <ac:picMk id="30" creationId="{E265FF46-5C48-4AF3-9737-FA69353AC4A1}"/>
          </ac:picMkLst>
        </pc:picChg>
        <pc:picChg chg="add mod">
          <ac:chgData name="Jerryl Ong (jjwo1e17)" userId="803b18f7-a5a1-4180-90e2-1ff10845011e" providerId="ADAL" clId="{63B9E74D-835A-4E44-8FA0-E29B0523267C}" dt="2021-05-18T17:11:11.851" v="1728" actId="165"/>
          <ac:picMkLst>
            <pc:docMk/>
            <pc:sldMk cId="1208078347" sldId="335"/>
            <ac:picMk id="36" creationId="{F55CE6E5-C8B9-49BB-933D-C395067E7D6A}"/>
          </ac:picMkLst>
        </pc:picChg>
        <pc:picChg chg="add mod">
          <ac:chgData name="Jerryl Ong (jjwo1e17)" userId="803b18f7-a5a1-4180-90e2-1ff10845011e" providerId="ADAL" clId="{63B9E74D-835A-4E44-8FA0-E29B0523267C}" dt="2021-05-18T17:11:11.851" v="1728" actId="165"/>
          <ac:picMkLst>
            <pc:docMk/>
            <pc:sldMk cId="1208078347" sldId="335"/>
            <ac:picMk id="39" creationId="{DA36DA21-FA86-4649-8F5C-908A6DC15B1E}"/>
          </ac:picMkLst>
        </pc:picChg>
        <pc:picChg chg="add mod">
          <ac:chgData name="Jerryl Ong (jjwo1e17)" userId="803b18f7-a5a1-4180-90e2-1ff10845011e" providerId="ADAL" clId="{63B9E74D-835A-4E44-8FA0-E29B0523267C}" dt="2021-05-18T17:11:11.851" v="1728" actId="165"/>
          <ac:picMkLst>
            <pc:docMk/>
            <pc:sldMk cId="1208078347" sldId="335"/>
            <ac:picMk id="45" creationId="{A3B0D38F-75BF-421B-B9F1-2ECF02100747}"/>
          </ac:picMkLst>
        </pc:picChg>
        <pc:picChg chg="add del mod">
          <ac:chgData name="Jerryl Ong (jjwo1e17)" userId="803b18f7-a5a1-4180-90e2-1ff10845011e" providerId="ADAL" clId="{63B9E74D-835A-4E44-8FA0-E29B0523267C}" dt="2021-05-18T21:11:52.985" v="3691" actId="478"/>
          <ac:picMkLst>
            <pc:docMk/>
            <pc:sldMk cId="1208078347" sldId="335"/>
            <ac:picMk id="61" creationId="{28D96D83-7F84-4671-84B1-EB5FEE34DEB1}"/>
          </ac:picMkLst>
        </pc:picChg>
        <pc:picChg chg="add mod">
          <ac:chgData name="Jerryl Ong (jjwo1e17)" userId="803b18f7-a5a1-4180-90e2-1ff10845011e" providerId="ADAL" clId="{63B9E74D-835A-4E44-8FA0-E29B0523267C}" dt="2021-05-18T21:11:57.550" v="3693" actId="1076"/>
          <ac:picMkLst>
            <pc:docMk/>
            <pc:sldMk cId="1208078347" sldId="335"/>
            <ac:picMk id="62" creationId="{0A7F96C6-81EC-4248-8D8F-52F70004985E}"/>
          </ac:picMkLst>
        </pc:picChg>
        <pc:cxnChg chg="add mod">
          <ac:chgData name="Jerryl Ong (jjwo1e17)" userId="803b18f7-a5a1-4180-90e2-1ff10845011e" providerId="ADAL" clId="{63B9E74D-835A-4E44-8FA0-E29B0523267C}" dt="2021-05-18T17:13:36.113" v="1751" actId="1076"/>
          <ac:cxnSpMkLst>
            <pc:docMk/>
            <pc:sldMk cId="1208078347" sldId="335"/>
            <ac:cxnSpMk id="10" creationId="{7874E001-1B9B-4D7F-996B-5EAFEB58E7E7}"/>
          </ac:cxnSpMkLst>
        </pc:cxnChg>
        <pc:cxnChg chg="add del mod">
          <ac:chgData name="Jerryl Ong (jjwo1e17)" userId="803b18f7-a5a1-4180-90e2-1ff10845011e" providerId="ADAL" clId="{63B9E74D-835A-4E44-8FA0-E29B0523267C}" dt="2021-05-18T16:48:57.264" v="1010" actId="478"/>
          <ac:cxnSpMkLst>
            <pc:docMk/>
            <pc:sldMk cId="1208078347" sldId="335"/>
            <ac:cxnSpMk id="13" creationId="{6744433E-B680-4265-9332-F810401F1057}"/>
          </ac:cxnSpMkLst>
        </pc:cxnChg>
        <pc:cxnChg chg="add mod">
          <ac:chgData name="Jerryl Ong (jjwo1e17)" userId="803b18f7-a5a1-4180-90e2-1ff10845011e" providerId="ADAL" clId="{63B9E74D-835A-4E44-8FA0-E29B0523267C}" dt="2021-05-18T17:11:11.851" v="1728" actId="165"/>
          <ac:cxnSpMkLst>
            <pc:docMk/>
            <pc:sldMk cId="1208078347" sldId="335"/>
            <ac:cxnSpMk id="32" creationId="{3A6702B2-4CDB-4707-9723-A016EB27E4E8}"/>
          </ac:cxnSpMkLst>
        </pc:cxnChg>
        <pc:cxnChg chg="add mod">
          <ac:chgData name="Jerryl Ong (jjwo1e17)" userId="803b18f7-a5a1-4180-90e2-1ff10845011e" providerId="ADAL" clId="{63B9E74D-835A-4E44-8FA0-E29B0523267C}" dt="2021-05-18T17:11:11.851" v="1728" actId="165"/>
          <ac:cxnSpMkLst>
            <pc:docMk/>
            <pc:sldMk cId="1208078347" sldId="335"/>
            <ac:cxnSpMk id="41" creationId="{06CB1658-7318-4A01-A60A-EEA492BC7E30}"/>
          </ac:cxnSpMkLst>
        </pc:cxnChg>
        <pc:cxnChg chg="add mod">
          <ac:chgData name="Jerryl Ong (jjwo1e17)" userId="803b18f7-a5a1-4180-90e2-1ff10845011e" providerId="ADAL" clId="{63B9E74D-835A-4E44-8FA0-E29B0523267C}" dt="2021-05-18T17:11:11.851" v="1728" actId="165"/>
          <ac:cxnSpMkLst>
            <pc:docMk/>
            <pc:sldMk cId="1208078347" sldId="335"/>
            <ac:cxnSpMk id="42" creationId="{047AF0C7-92F6-4655-B03D-E15AD542DF51}"/>
          </ac:cxnSpMkLst>
        </pc:cxnChg>
        <pc:cxnChg chg="add mod">
          <ac:chgData name="Jerryl Ong (jjwo1e17)" userId="803b18f7-a5a1-4180-90e2-1ff10845011e" providerId="ADAL" clId="{63B9E74D-835A-4E44-8FA0-E29B0523267C}" dt="2021-05-18T17:11:11.851" v="1728" actId="165"/>
          <ac:cxnSpMkLst>
            <pc:docMk/>
            <pc:sldMk cId="1208078347" sldId="335"/>
            <ac:cxnSpMk id="43" creationId="{90AD3796-C023-4782-9B41-384E6578AE35}"/>
          </ac:cxnSpMkLst>
        </pc:cxnChg>
        <pc:cxnChg chg="add mod">
          <ac:chgData name="Jerryl Ong (jjwo1e17)" userId="803b18f7-a5a1-4180-90e2-1ff10845011e" providerId="ADAL" clId="{63B9E74D-835A-4E44-8FA0-E29B0523267C}" dt="2021-05-18T17:17:53.143" v="1840" actId="1076"/>
          <ac:cxnSpMkLst>
            <pc:docMk/>
            <pc:sldMk cId="1208078347" sldId="335"/>
            <ac:cxnSpMk id="55" creationId="{AE5313FE-E760-48CC-A18B-8A7EB621FF00}"/>
          </ac:cxnSpMkLst>
        </pc:cxnChg>
      </pc:sldChg>
      <pc:sldChg chg="addSp delSp modSp new mod delAnim modAnim modNotesTx">
        <pc:chgData name="Jerryl Ong (jjwo1e17)" userId="803b18f7-a5a1-4180-90e2-1ff10845011e" providerId="ADAL" clId="{63B9E74D-835A-4E44-8FA0-E29B0523267C}" dt="2021-05-20T15:48:08.293" v="5342" actId="1076"/>
        <pc:sldMkLst>
          <pc:docMk/>
          <pc:sldMk cId="3112715605" sldId="336"/>
        </pc:sldMkLst>
        <pc:spChg chg="add mod">
          <ac:chgData name="Jerryl Ong (jjwo1e17)" userId="803b18f7-a5a1-4180-90e2-1ff10845011e" providerId="ADAL" clId="{63B9E74D-835A-4E44-8FA0-E29B0523267C}" dt="2021-05-18T16:56:15.416" v="1271" actId="20577"/>
          <ac:spMkLst>
            <pc:docMk/>
            <pc:sldMk cId="3112715605" sldId="336"/>
            <ac:spMk id="3" creationId="{2CA862DC-0BA5-45E4-8A6B-BE7FA243BD0F}"/>
          </ac:spMkLst>
        </pc:spChg>
        <pc:spChg chg="add mod">
          <ac:chgData name="Jerryl Ong (jjwo1e17)" userId="803b18f7-a5a1-4180-90e2-1ff10845011e" providerId="ADAL" clId="{63B9E74D-835A-4E44-8FA0-E29B0523267C}" dt="2021-05-18T16:59:22.237" v="1346" actId="1076"/>
          <ac:spMkLst>
            <pc:docMk/>
            <pc:sldMk cId="3112715605" sldId="336"/>
            <ac:spMk id="4" creationId="{1E6B9AE5-0C42-4361-8FD0-C8F0541A792F}"/>
          </ac:spMkLst>
        </pc:spChg>
        <pc:spChg chg="add mod">
          <ac:chgData name="Jerryl Ong (jjwo1e17)" userId="803b18f7-a5a1-4180-90e2-1ff10845011e" providerId="ADAL" clId="{63B9E74D-835A-4E44-8FA0-E29B0523267C}" dt="2021-05-18T16:59:26.287" v="1347" actId="1076"/>
          <ac:spMkLst>
            <pc:docMk/>
            <pc:sldMk cId="3112715605" sldId="336"/>
            <ac:spMk id="5" creationId="{8B94EC6D-1238-48ED-95BB-F217F5CA90D1}"/>
          </ac:spMkLst>
        </pc:spChg>
        <pc:spChg chg="mod">
          <ac:chgData name="Jerryl Ong (jjwo1e17)" userId="803b18f7-a5a1-4180-90e2-1ff10845011e" providerId="ADAL" clId="{63B9E74D-835A-4E44-8FA0-E29B0523267C}" dt="2021-05-18T17:00:24.712" v="1364" actId="14100"/>
          <ac:spMkLst>
            <pc:docMk/>
            <pc:sldMk cId="3112715605" sldId="336"/>
            <ac:spMk id="9" creationId="{36F0B4AE-0201-4264-B498-EFF3A90CFFCB}"/>
          </ac:spMkLst>
        </pc:spChg>
        <pc:spChg chg="mod">
          <ac:chgData name="Jerryl Ong (jjwo1e17)" userId="803b18f7-a5a1-4180-90e2-1ff10845011e" providerId="ADAL" clId="{63B9E74D-835A-4E44-8FA0-E29B0523267C}" dt="2021-05-18T16:59:43.783" v="1348"/>
          <ac:spMkLst>
            <pc:docMk/>
            <pc:sldMk cId="3112715605" sldId="336"/>
            <ac:spMk id="10" creationId="{FF6E659D-6D61-4BCF-80BC-24179EE708FE}"/>
          </ac:spMkLst>
        </pc:spChg>
        <pc:spChg chg="mod">
          <ac:chgData name="Jerryl Ong (jjwo1e17)" userId="803b18f7-a5a1-4180-90e2-1ff10845011e" providerId="ADAL" clId="{63B9E74D-835A-4E44-8FA0-E29B0523267C}" dt="2021-05-18T16:59:43.783" v="1348"/>
          <ac:spMkLst>
            <pc:docMk/>
            <pc:sldMk cId="3112715605" sldId="336"/>
            <ac:spMk id="11" creationId="{5C485C80-843A-4B28-94C3-7BF4A10E7983}"/>
          </ac:spMkLst>
        </pc:spChg>
        <pc:spChg chg="mod">
          <ac:chgData name="Jerryl Ong (jjwo1e17)" userId="803b18f7-a5a1-4180-90e2-1ff10845011e" providerId="ADAL" clId="{63B9E74D-835A-4E44-8FA0-E29B0523267C}" dt="2021-05-18T16:59:43.783" v="1348"/>
          <ac:spMkLst>
            <pc:docMk/>
            <pc:sldMk cId="3112715605" sldId="336"/>
            <ac:spMk id="12" creationId="{CCEC7D5A-4C16-40DB-80CB-2E6DD63008E9}"/>
          </ac:spMkLst>
        </pc:spChg>
        <pc:spChg chg="mod">
          <ac:chgData name="Jerryl Ong (jjwo1e17)" userId="803b18f7-a5a1-4180-90e2-1ff10845011e" providerId="ADAL" clId="{63B9E74D-835A-4E44-8FA0-E29B0523267C}" dt="2021-05-18T16:59:43.783" v="1348"/>
          <ac:spMkLst>
            <pc:docMk/>
            <pc:sldMk cId="3112715605" sldId="336"/>
            <ac:spMk id="13" creationId="{A23C8FE6-5099-47A2-A619-A3E6D225FF7E}"/>
          </ac:spMkLst>
        </pc:spChg>
        <pc:spChg chg="mod">
          <ac:chgData name="Jerryl Ong (jjwo1e17)" userId="803b18f7-a5a1-4180-90e2-1ff10845011e" providerId="ADAL" clId="{63B9E74D-835A-4E44-8FA0-E29B0523267C}" dt="2021-05-18T16:59:43.783" v="1348"/>
          <ac:spMkLst>
            <pc:docMk/>
            <pc:sldMk cId="3112715605" sldId="336"/>
            <ac:spMk id="14" creationId="{E04C28F6-908F-4282-AC28-7A2EC80FA19E}"/>
          </ac:spMkLst>
        </pc:spChg>
        <pc:spChg chg="mod">
          <ac:chgData name="Jerryl Ong (jjwo1e17)" userId="803b18f7-a5a1-4180-90e2-1ff10845011e" providerId="ADAL" clId="{63B9E74D-835A-4E44-8FA0-E29B0523267C}" dt="2021-05-18T17:00:57.875" v="1368" actId="1076"/>
          <ac:spMkLst>
            <pc:docMk/>
            <pc:sldMk cId="3112715605" sldId="336"/>
            <ac:spMk id="15" creationId="{5F9FBEFE-45CC-4810-9EA2-B3947B4E80EA}"/>
          </ac:spMkLst>
        </pc:spChg>
        <pc:spChg chg="add mod">
          <ac:chgData name="Jerryl Ong (jjwo1e17)" userId="803b18f7-a5a1-4180-90e2-1ff10845011e" providerId="ADAL" clId="{63B9E74D-835A-4E44-8FA0-E29B0523267C}" dt="2021-05-20T15:37:07.828" v="4995" actId="1076"/>
          <ac:spMkLst>
            <pc:docMk/>
            <pc:sldMk cId="3112715605" sldId="336"/>
            <ac:spMk id="16" creationId="{734087EF-8092-49A0-92B8-2D28567A4F52}"/>
          </ac:spMkLst>
        </pc:spChg>
        <pc:spChg chg="mod">
          <ac:chgData name="Jerryl Ong (jjwo1e17)" userId="803b18f7-a5a1-4180-90e2-1ff10845011e" providerId="ADAL" clId="{63B9E74D-835A-4E44-8FA0-E29B0523267C}" dt="2021-05-18T16:59:43.783" v="1348"/>
          <ac:spMkLst>
            <pc:docMk/>
            <pc:sldMk cId="3112715605" sldId="336"/>
            <ac:spMk id="17" creationId="{7AB6AFDB-891E-471D-AA32-39BC1C3FCBB0}"/>
          </ac:spMkLst>
        </pc:spChg>
        <pc:spChg chg="del mod">
          <ac:chgData name="Jerryl Ong (jjwo1e17)" userId="803b18f7-a5a1-4180-90e2-1ff10845011e" providerId="ADAL" clId="{63B9E74D-835A-4E44-8FA0-E29B0523267C}" dt="2021-05-18T17:00:07.480" v="1359" actId="478"/>
          <ac:spMkLst>
            <pc:docMk/>
            <pc:sldMk cId="3112715605" sldId="336"/>
            <ac:spMk id="22" creationId="{111E40B3-824F-47B4-890B-054AE44E901F}"/>
          </ac:spMkLst>
        </pc:spChg>
        <pc:spChg chg="add mod">
          <ac:chgData name="Jerryl Ong (jjwo1e17)" userId="803b18f7-a5a1-4180-90e2-1ff10845011e" providerId="ADAL" clId="{63B9E74D-835A-4E44-8FA0-E29B0523267C}" dt="2021-05-20T15:36:38.476" v="4991" actId="1076"/>
          <ac:spMkLst>
            <pc:docMk/>
            <pc:sldMk cId="3112715605" sldId="336"/>
            <ac:spMk id="22" creationId="{EC0066DB-89ED-4E61-9A7C-D0D868420851}"/>
          </ac:spMkLst>
        </pc:spChg>
        <pc:spChg chg="del mod">
          <ac:chgData name="Jerryl Ong (jjwo1e17)" userId="803b18f7-a5a1-4180-90e2-1ff10845011e" providerId="ADAL" clId="{63B9E74D-835A-4E44-8FA0-E29B0523267C}" dt="2021-05-18T17:00:05.240" v="1358" actId="478"/>
          <ac:spMkLst>
            <pc:docMk/>
            <pc:sldMk cId="3112715605" sldId="336"/>
            <ac:spMk id="23" creationId="{D1AA5659-862C-4333-B76F-FAF02B3C9E9F}"/>
          </ac:spMkLst>
        </pc:spChg>
        <pc:spChg chg="add mod">
          <ac:chgData name="Jerryl Ong (jjwo1e17)" userId="803b18f7-a5a1-4180-90e2-1ff10845011e" providerId="ADAL" clId="{63B9E74D-835A-4E44-8FA0-E29B0523267C}" dt="2021-05-20T15:37:43.851" v="5020" actId="1076"/>
          <ac:spMkLst>
            <pc:docMk/>
            <pc:sldMk cId="3112715605" sldId="336"/>
            <ac:spMk id="24" creationId="{4E184E83-65E5-417A-9F17-97EEB924F28A}"/>
          </ac:spMkLst>
        </pc:spChg>
        <pc:spChg chg="del mod">
          <ac:chgData name="Jerryl Ong (jjwo1e17)" userId="803b18f7-a5a1-4180-90e2-1ff10845011e" providerId="ADAL" clId="{63B9E74D-835A-4E44-8FA0-E29B0523267C}" dt="2021-05-18T17:00:09.672" v="1360" actId="478"/>
          <ac:spMkLst>
            <pc:docMk/>
            <pc:sldMk cId="3112715605" sldId="336"/>
            <ac:spMk id="24" creationId="{CD82CEFA-99CC-46CC-AD06-2168E50B316E}"/>
          </ac:spMkLst>
        </pc:spChg>
        <pc:spChg chg="del mod">
          <ac:chgData name="Jerryl Ong (jjwo1e17)" userId="803b18f7-a5a1-4180-90e2-1ff10845011e" providerId="ADAL" clId="{63B9E74D-835A-4E44-8FA0-E29B0523267C}" dt="2021-05-18T17:00:03.600" v="1357" actId="478"/>
          <ac:spMkLst>
            <pc:docMk/>
            <pc:sldMk cId="3112715605" sldId="336"/>
            <ac:spMk id="25" creationId="{56597FD2-C4AF-4866-B6EB-1C5B1FBF2A29}"/>
          </ac:spMkLst>
        </pc:spChg>
        <pc:spChg chg="add mod">
          <ac:chgData name="Jerryl Ong (jjwo1e17)" userId="803b18f7-a5a1-4180-90e2-1ff10845011e" providerId="ADAL" clId="{63B9E74D-835A-4E44-8FA0-E29B0523267C}" dt="2021-05-20T15:37:39.237" v="5019" actId="1076"/>
          <ac:spMkLst>
            <pc:docMk/>
            <pc:sldMk cId="3112715605" sldId="336"/>
            <ac:spMk id="25" creationId="{7499732A-24C5-49E4-AF71-9D79B6A54FA8}"/>
          </ac:spMkLst>
        </pc:spChg>
        <pc:spChg chg="add mod">
          <ac:chgData name="Jerryl Ong (jjwo1e17)" userId="803b18f7-a5a1-4180-90e2-1ff10845011e" providerId="ADAL" clId="{63B9E74D-835A-4E44-8FA0-E29B0523267C}" dt="2021-05-20T15:38:11.294" v="5036" actId="14100"/>
          <ac:spMkLst>
            <pc:docMk/>
            <pc:sldMk cId="3112715605" sldId="336"/>
            <ac:spMk id="26" creationId="{198A16D3-F374-463E-BE33-B2EDED699FBA}"/>
          </ac:spMkLst>
        </pc:spChg>
        <pc:spChg chg="del mod">
          <ac:chgData name="Jerryl Ong (jjwo1e17)" userId="803b18f7-a5a1-4180-90e2-1ff10845011e" providerId="ADAL" clId="{63B9E74D-835A-4E44-8FA0-E29B0523267C}" dt="2021-05-18T17:00:11.296" v="1361" actId="478"/>
          <ac:spMkLst>
            <pc:docMk/>
            <pc:sldMk cId="3112715605" sldId="336"/>
            <ac:spMk id="26" creationId="{206017AB-34C4-4416-A252-5EFAD1330AB4}"/>
          </ac:spMkLst>
        </pc:spChg>
        <pc:spChg chg="del mod">
          <ac:chgData name="Jerryl Ong (jjwo1e17)" userId="803b18f7-a5a1-4180-90e2-1ff10845011e" providerId="ADAL" clId="{63B9E74D-835A-4E44-8FA0-E29B0523267C}" dt="2021-05-18T17:00:01.664" v="1356" actId="478"/>
          <ac:spMkLst>
            <pc:docMk/>
            <pc:sldMk cId="3112715605" sldId="336"/>
            <ac:spMk id="27" creationId="{2DFF7D9C-BA49-4E84-B2E5-758DAAA69E01}"/>
          </ac:spMkLst>
        </pc:spChg>
        <pc:spChg chg="add mod">
          <ac:chgData name="Jerryl Ong (jjwo1e17)" userId="803b18f7-a5a1-4180-90e2-1ff10845011e" providerId="ADAL" clId="{63B9E74D-835A-4E44-8FA0-E29B0523267C}" dt="2021-05-20T15:38:58.444" v="5061" actId="1076"/>
          <ac:spMkLst>
            <pc:docMk/>
            <pc:sldMk cId="3112715605" sldId="336"/>
            <ac:spMk id="27" creationId="{703A5619-229F-4FE8-BB66-8AE2F161AB2B}"/>
          </ac:spMkLst>
        </pc:spChg>
        <pc:spChg chg="add mod">
          <ac:chgData name="Jerryl Ong (jjwo1e17)" userId="803b18f7-a5a1-4180-90e2-1ff10845011e" providerId="ADAL" clId="{63B9E74D-835A-4E44-8FA0-E29B0523267C}" dt="2021-05-20T15:38:50.140" v="5058" actId="1076"/>
          <ac:spMkLst>
            <pc:docMk/>
            <pc:sldMk cId="3112715605" sldId="336"/>
            <ac:spMk id="28" creationId="{8C76D71F-3273-4A8D-B352-39130F37E8EC}"/>
          </ac:spMkLst>
        </pc:spChg>
        <pc:spChg chg="del mod">
          <ac:chgData name="Jerryl Ong (jjwo1e17)" userId="803b18f7-a5a1-4180-90e2-1ff10845011e" providerId="ADAL" clId="{63B9E74D-835A-4E44-8FA0-E29B0523267C}" dt="2021-05-18T17:00:13.207" v="1362" actId="478"/>
          <ac:spMkLst>
            <pc:docMk/>
            <pc:sldMk cId="3112715605" sldId="336"/>
            <ac:spMk id="28" creationId="{E750B1D9-14D2-4EBF-BCB1-C1B809E73A38}"/>
          </ac:spMkLst>
        </pc:spChg>
        <pc:spChg chg="del mod">
          <ac:chgData name="Jerryl Ong (jjwo1e17)" userId="803b18f7-a5a1-4180-90e2-1ff10845011e" providerId="ADAL" clId="{63B9E74D-835A-4E44-8FA0-E29B0523267C}" dt="2021-05-18T16:59:57.208" v="1353" actId="478"/>
          <ac:spMkLst>
            <pc:docMk/>
            <pc:sldMk cId="3112715605" sldId="336"/>
            <ac:spMk id="29" creationId="{1F565722-C140-4EAD-8FC1-65B455373F42}"/>
          </ac:spMkLst>
        </pc:spChg>
        <pc:spChg chg="del mod">
          <ac:chgData name="Jerryl Ong (jjwo1e17)" userId="803b18f7-a5a1-4180-90e2-1ff10845011e" providerId="ADAL" clId="{63B9E74D-835A-4E44-8FA0-E29B0523267C}" dt="2021-05-18T17:00:14.863" v="1363" actId="478"/>
          <ac:spMkLst>
            <pc:docMk/>
            <pc:sldMk cId="3112715605" sldId="336"/>
            <ac:spMk id="30" creationId="{D7C72A6B-1DB9-450E-B51E-9AE16F3AFF33}"/>
          </ac:spMkLst>
        </pc:spChg>
        <pc:spChg chg="del mod">
          <ac:chgData name="Jerryl Ong (jjwo1e17)" userId="803b18f7-a5a1-4180-90e2-1ff10845011e" providerId="ADAL" clId="{63B9E74D-835A-4E44-8FA0-E29B0523267C}" dt="2021-05-18T16:59:53.832" v="1352" actId="478"/>
          <ac:spMkLst>
            <pc:docMk/>
            <pc:sldMk cId="3112715605" sldId="336"/>
            <ac:spMk id="31" creationId="{1461919E-0F20-4803-9102-FC18089DC9F3}"/>
          </ac:spMkLst>
        </pc:spChg>
        <pc:spChg chg="add mod">
          <ac:chgData name="Jerryl Ong (jjwo1e17)" userId="803b18f7-a5a1-4180-90e2-1ff10845011e" providerId="ADAL" clId="{63B9E74D-835A-4E44-8FA0-E29B0523267C}" dt="2021-05-18T17:20:20.039" v="1938" actId="1076"/>
          <ac:spMkLst>
            <pc:docMk/>
            <pc:sldMk cId="3112715605" sldId="336"/>
            <ac:spMk id="32" creationId="{B3F40414-6A6B-41C2-AD42-7789D945F24E}"/>
          </ac:spMkLst>
        </pc:spChg>
        <pc:spChg chg="add mod">
          <ac:chgData name="Jerryl Ong (jjwo1e17)" userId="803b18f7-a5a1-4180-90e2-1ff10845011e" providerId="ADAL" clId="{63B9E74D-835A-4E44-8FA0-E29B0523267C}" dt="2021-05-18T17:09:08.882" v="1725" actId="12789"/>
          <ac:spMkLst>
            <pc:docMk/>
            <pc:sldMk cId="3112715605" sldId="336"/>
            <ac:spMk id="33" creationId="{58B3F795-E2DC-4695-9586-C9CB30CF0347}"/>
          </ac:spMkLst>
        </pc:spChg>
        <pc:spChg chg="add mod">
          <ac:chgData name="Jerryl Ong (jjwo1e17)" userId="803b18f7-a5a1-4180-90e2-1ff10845011e" providerId="ADAL" clId="{63B9E74D-835A-4E44-8FA0-E29B0523267C}" dt="2021-05-18T17:20:31.152" v="1940" actId="1076"/>
          <ac:spMkLst>
            <pc:docMk/>
            <pc:sldMk cId="3112715605" sldId="336"/>
            <ac:spMk id="34" creationId="{9912FBE8-6A2F-4FDE-8489-840B202C8C27}"/>
          </ac:spMkLst>
        </pc:spChg>
        <pc:grpChg chg="add mod">
          <ac:chgData name="Jerryl Ong (jjwo1e17)" userId="803b18f7-a5a1-4180-90e2-1ff10845011e" providerId="ADAL" clId="{63B9E74D-835A-4E44-8FA0-E29B0523267C}" dt="2021-05-18T16:58:58.755" v="1340" actId="164"/>
          <ac:grpSpMkLst>
            <pc:docMk/>
            <pc:sldMk cId="3112715605" sldId="336"/>
            <ac:grpSpMk id="6" creationId="{17DA1087-C2F9-456F-81FC-750B55619F04}"/>
          </ac:grpSpMkLst>
        </pc:grpChg>
        <pc:grpChg chg="add del mod">
          <ac:chgData name="Jerryl Ong (jjwo1e17)" userId="803b18f7-a5a1-4180-90e2-1ff10845011e" providerId="ADAL" clId="{63B9E74D-835A-4E44-8FA0-E29B0523267C}" dt="2021-05-20T15:33:49.169" v="4844" actId="478"/>
          <ac:grpSpMkLst>
            <pc:docMk/>
            <pc:sldMk cId="3112715605" sldId="336"/>
            <ac:grpSpMk id="7" creationId="{B2E640BB-CEE9-4600-8246-5DB386A6A11C}"/>
          </ac:grpSpMkLst>
        </pc:grpChg>
        <pc:grpChg chg="add del mod">
          <ac:chgData name="Jerryl Ong (jjwo1e17)" userId="803b18f7-a5a1-4180-90e2-1ff10845011e" providerId="ADAL" clId="{63B9E74D-835A-4E44-8FA0-E29B0523267C}" dt="2021-05-18T17:20:27.895" v="1939" actId="1076"/>
          <ac:grpSpMkLst>
            <pc:docMk/>
            <pc:sldMk cId="3112715605" sldId="336"/>
            <ac:grpSpMk id="8" creationId="{45BB2093-505D-4E23-ACA3-158595CD0E63}"/>
          </ac:grpSpMkLst>
        </pc:grpChg>
        <pc:grpChg chg="del mod">
          <ac:chgData name="Jerryl Ong (jjwo1e17)" userId="803b18f7-a5a1-4180-90e2-1ff10845011e" providerId="ADAL" clId="{63B9E74D-835A-4E44-8FA0-E29B0523267C}" dt="2021-05-18T16:59:53.832" v="1352" actId="478"/>
          <ac:grpSpMkLst>
            <pc:docMk/>
            <pc:sldMk cId="3112715605" sldId="336"/>
            <ac:grpSpMk id="16" creationId="{18098942-779C-4601-8F1F-7970A849AC25}"/>
          </ac:grpSpMkLst>
        </pc:grpChg>
        <pc:grpChg chg="del mod">
          <ac:chgData name="Jerryl Ong (jjwo1e17)" userId="803b18f7-a5a1-4180-90e2-1ff10845011e" providerId="ADAL" clId="{63B9E74D-835A-4E44-8FA0-E29B0523267C}" dt="2021-05-18T16:59:57.208" v="1353" actId="478"/>
          <ac:grpSpMkLst>
            <pc:docMk/>
            <pc:sldMk cId="3112715605" sldId="336"/>
            <ac:grpSpMk id="18" creationId="{2E1E79A0-E195-409B-ACBE-6AE88EBA6602}"/>
          </ac:grpSpMkLst>
        </pc:grpChg>
        <pc:grpChg chg="del mod">
          <ac:chgData name="Jerryl Ong (jjwo1e17)" userId="803b18f7-a5a1-4180-90e2-1ff10845011e" providerId="ADAL" clId="{63B9E74D-835A-4E44-8FA0-E29B0523267C}" dt="2021-05-18T17:00:01.664" v="1356" actId="478"/>
          <ac:grpSpMkLst>
            <pc:docMk/>
            <pc:sldMk cId="3112715605" sldId="336"/>
            <ac:grpSpMk id="19" creationId="{198D9F10-A8F2-49FD-9DC4-094F2D69A40A}"/>
          </ac:grpSpMkLst>
        </pc:grpChg>
        <pc:grpChg chg="del mod">
          <ac:chgData name="Jerryl Ong (jjwo1e17)" userId="803b18f7-a5a1-4180-90e2-1ff10845011e" providerId="ADAL" clId="{63B9E74D-835A-4E44-8FA0-E29B0523267C}" dt="2021-05-18T17:00:03.600" v="1357" actId="478"/>
          <ac:grpSpMkLst>
            <pc:docMk/>
            <pc:sldMk cId="3112715605" sldId="336"/>
            <ac:grpSpMk id="20" creationId="{E1E40A42-9FE9-4D09-9C27-E77E5AC55600}"/>
          </ac:grpSpMkLst>
        </pc:grpChg>
        <pc:grpChg chg="del mod">
          <ac:chgData name="Jerryl Ong (jjwo1e17)" userId="803b18f7-a5a1-4180-90e2-1ff10845011e" providerId="ADAL" clId="{63B9E74D-835A-4E44-8FA0-E29B0523267C}" dt="2021-05-18T17:00:05.240" v="1358" actId="478"/>
          <ac:grpSpMkLst>
            <pc:docMk/>
            <pc:sldMk cId="3112715605" sldId="336"/>
            <ac:grpSpMk id="21" creationId="{628ECC68-D26E-4662-AB37-AFBED1C7B4CB}"/>
          </ac:grpSpMkLst>
        </pc:grpChg>
        <pc:picChg chg="add del mod">
          <ac:chgData name="Jerryl Ong (jjwo1e17)" userId="803b18f7-a5a1-4180-90e2-1ff10845011e" providerId="ADAL" clId="{63B9E74D-835A-4E44-8FA0-E29B0523267C}" dt="2021-05-20T15:33:40.529" v="4839" actId="478"/>
          <ac:picMkLst>
            <pc:docMk/>
            <pc:sldMk cId="3112715605" sldId="336"/>
            <ac:picMk id="2" creationId="{D2DD6C6C-E212-4DAF-9831-28DA7C604EC8}"/>
          </ac:picMkLst>
        </pc:picChg>
        <pc:picChg chg="add mod ord">
          <ac:chgData name="Jerryl Ong (jjwo1e17)" userId="803b18f7-a5a1-4180-90e2-1ff10845011e" providerId="ADAL" clId="{63B9E74D-835A-4E44-8FA0-E29B0523267C}" dt="2021-05-20T15:38:31.987" v="5049" actId="1076"/>
          <ac:picMkLst>
            <pc:docMk/>
            <pc:sldMk cId="3112715605" sldId="336"/>
            <ac:picMk id="6" creationId="{CD461D71-8B34-4E1C-A322-43C72DD34223}"/>
          </ac:picMkLst>
        </pc:picChg>
        <pc:picChg chg="add mod">
          <ac:chgData name="Jerryl Ong (jjwo1e17)" userId="803b18f7-a5a1-4180-90e2-1ff10845011e" providerId="ADAL" clId="{63B9E74D-835A-4E44-8FA0-E29B0523267C}" dt="2021-05-20T15:48:08.293" v="5342" actId="1076"/>
          <ac:picMkLst>
            <pc:docMk/>
            <pc:sldMk cId="3112715605" sldId="336"/>
            <ac:picMk id="18" creationId="{24E67A67-06BF-458E-8D2F-0CAF5E68E91E}"/>
          </ac:picMkLst>
        </pc:picChg>
        <pc:picChg chg="add del mod">
          <ac:chgData name="Jerryl Ong (jjwo1e17)" userId="803b18f7-a5a1-4180-90e2-1ff10845011e" providerId="ADAL" clId="{63B9E74D-835A-4E44-8FA0-E29B0523267C}" dt="2021-05-20T15:47:41.682" v="5339" actId="478"/>
          <ac:picMkLst>
            <pc:docMk/>
            <pc:sldMk cId="3112715605" sldId="336"/>
            <ac:picMk id="35" creationId="{29D99926-A75D-46BA-9C93-7076DD86CB01}"/>
          </ac:picMkLst>
        </pc:picChg>
      </pc:sldChg>
      <pc:sldChg chg="addSp delSp modSp new mod modAnim modNotesTx">
        <pc:chgData name="Jerryl Ong (jjwo1e17)" userId="803b18f7-a5a1-4180-90e2-1ff10845011e" providerId="ADAL" clId="{63B9E74D-835A-4E44-8FA0-E29B0523267C}" dt="2021-05-20T12:27:58.384" v="4821" actId="20577"/>
        <pc:sldMkLst>
          <pc:docMk/>
          <pc:sldMk cId="14174134" sldId="337"/>
        </pc:sldMkLst>
        <pc:spChg chg="add mod">
          <ac:chgData name="Jerryl Ong (jjwo1e17)" userId="803b18f7-a5a1-4180-90e2-1ff10845011e" providerId="ADAL" clId="{63B9E74D-835A-4E44-8FA0-E29B0523267C}" dt="2021-05-18T23:26:12.993" v="3859" actId="14100"/>
          <ac:spMkLst>
            <pc:docMk/>
            <pc:sldMk cId="14174134" sldId="337"/>
            <ac:spMk id="2" creationId="{06FE6E3F-B85C-4C52-9F92-2084ACA8546A}"/>
          </ac:spMkLst>
        </pc:spChg>
        <pc:spChg chg="add mod">
          <ac:chgData name="Jerryl Ong (jjwo1e17)" userId="803b18f7-a5a1-4180-90e2-1ff10845011e" providerId="ADAL" clId="{63B9E74D-835A-4E44-8FA0-E29B0523267C}" dt="2021-05-20T12:25:45.129" v="4607" actId="1076"/>
          <ac:spMkLst>
            <pc:docMk/>
            <pc:sldMk cId="14174134" sldId="337"/>
            <ac:spMk id="5" creationId="{C99ADE27-0BE3-4280-AB40-A2E5F6CE6A84}"/>
          </ac:spMkLst>
        </pc:spChg>
        <pc:spChg chg="add mod">
          <ac:chgData name="Jerryl Ong (jjwo1e17)" userId="803b18f7-a5a1-4180-90e2-1ff10845011e" providerId="ADAL" clId="{63B9E74D-835A-4E44-8FA0-E29B0523267C}" dt="2021-05-20T12:27:58.384" v="4821" actId="20577"/>
          <ac:spMkLst>
            <pc:docMk/>
            <pc:sldMk cId="14174134" sldId="337"/>
            <ac:spMk id="9" creationId="{CA983F71-8700-46EF-AF89-78B1A61CF6C6}"/>
          </ac:spMkLst>
        </pc:spChg>
        <pc:graphicFrameChg chg="add del mod modGraphic">
          <ac:chgData name="Jerryl Ong (jjwo1e17)" userId="803b18f7-a5a1-4180-90e2-1ff10845011e" providerId="ADAL" clId="{63B9E74D-835A-4E44-8FA0-E29B0523267C}" dt="2021-05-18T23:27:05.474" v="3864" actId="478"/>
          <ac:graphicFrameMkLst>
            <pc:docMk/>
            <pc:sldMk cId="14174134" sldId="337"/>
            <ac:graphicFrameMk id="3" creationId="{FD903782-A3EB-49C6-A944-C1FC2CD365F9}"/>
          </ac:graphicFrameMkLst>
        </pc:graphicFrameChg>
        <pc:graphicFrameChg chg="add mod">
          <ac:chgData name="Jerryl Ong (jjwo1e17)" userId="803b18f7-a5a1-4180-90e2-1ff10845011e" providerId="ADAL" clId="{63B9E74D-835A-4E44-8FA0-E29B0523267C}" dt="2021-05-20T12:25:52.395" v="4608" actId="1076"/>
          <ac:graphicFrameMkLst>
            <pc:docMk/>
            <pc:sldMk cId="14174134" sldId="337"/>
            <ac:graphicFrameMk id="4" creationId="{486F08B0-4C55-4434-9565-631B74ABABA2}"/>
          </ac:graphicFrameMkLst>
        </pc:graphicFrameChg>
        <pc:graphicFrameChg chg="add del mod">
          <ac:chgData name="Jerryl Ong (jjwo1e17)" userId="803b18f7-a5a1-4180-90e2-1ff10845011e" providerId="ADAL" clId="{63B9E74D-835A-4E44-8FA0-E29B0523267C}" dt="2021-05-18T23:28:41.439" v="3921"/>
          <ac:graphicFrameMkLst>
            <pc:docMk/>
            <pc:sldMk cId="14174134" sldId="337"/>
            <ac:graphicFrameMk id="6" creationId="{776436CA-0D27-4CD3-BED2-9E86D6F67133}"/>
          </ac:graphicFrameMkLst>
        </pc:graphicFrameChg>
        <pc:graphicFrameChg chg="add mod modGraphic">
          <ac:chgData name="Jerryl Ong (jjwo1e17)" userId="803b18f7-a5a1-4180-90e2-1ff10845011e" providerId="ADAL" clId="{63B9E74D-835A-4E44-8FA0-E29B0523267C}" dt="2021-05-19T13:06:59.919" v="4008" actId="113"/>
          <ac:graphicFrameMkLst>
            <pc:docMk/>
            <pc:sldMk cId="14174134" sldId="337"/>
            <ac:graphicFrameMk id="7" creationId="{D5564D66-3BB9-44D9-BB54-093DB4FDE166}"/>
          </ac:graphicFrameMkLst>
        </pc:graphicFrameChg>
        <pc:picChg chg="add mod">
          <ac:chgData name="Jerryl Ong (jjwo1e17)" userId="803b18f7-a5a1-4180-90e2-1ff10845011e" providerId="ADAL" clId="{63B9E74D-835A-4E44-8FA0-E29B0523267C}" dt="2021-05-18T23:43:44.197" v="3974" actId="1076"/>
          <ac:picMkLst>
            <pc:docMk/>
            <pc:sldMk cId="14174134" sldId="337"/>
            <ac:picMk id="8" creationId="{FF2F709C-D51A-4FEE-9FE3-84B3A55D86CB}"/>
          </ac:picMkLst>
        </pc:picChg>
      </pc:sldChg>
    </pc:docChg>
  </pc:docChgLst>
  <pc:docChgLst>
    <pc:chgData name="Davide Lasagna" userId="S::dl1f12@soton.ac.uk::75cca125-6d78-4fbd-82b3-654183136f0c" providerId="AD" clId="Web-{F48F5AB9-2BE1-577F-3363-6AFE495A49F1}"/>
    <pc:docChg chg="modSld">
      <pc:chgData name="Davide Lasagna" userId="S::dl1f12@soton.ac.uk::75cca125-6d78-4fbd-82b3-654183136f0c" providerId="AD" clId="Web-{F48F5AB9-2BE1-577F-3363-6AFE495A49F1}" dt="2021-05-19T16:14:15.684" v="16"/>
      <pc:docMkLst>
        <pc:docMk/>
      </pc:docMkLst>
      <pc:sldChg chg="modSp addCm">
        <pc:chgData name="Davide Lasagna" userId="S::dl1f12@soton.ac.uk::75cca125-6d78-4fbd-82b3-654183136f0c" providerId="AD" clId="Web-{F48F5AB9-2BE1-577F-3363-6AFE495A49F1}" dt="2021-05-19T15:58:58.347" v="3"/>
        <pc:sldMkLst>
          <pc:docMk/>
          <pc:sldMk cId="2034939822" sldId="315"/>
        </pc:sldMkLst>
        <pc:picChg chg="mod">
          <ac:chgData name="Davide Lasagna" userId="S::dl1f12@soton.ac.uk::75cca125-6d78-4fbd-82b3-654183136f0c" providerId="AD" clId="Web-{F48F5AB9-2BE1-577F-3363-6AFE495A49F1}" dt="2021-05-19T15:58:52.284" v="2" actId="14100"/>
          <ac:picMkLst>
            <pc:docMk/>
            <pc:sldMk cId="2034939822" sldId="315"/>
            <ac:picMk id="5" creationId="{F7A642B6-382A-4809-9CE5-7B9CC9F8A3ED}"/>
          </ac:picMkLst>
        </pc:picChg>
      </pc:sldChg>
      <pc:sldChg chg="addCm">
        <pc:chgData name="Davide Lasagna" userId="S::dl1f12@soton.ac.uk::75cca125-6d78-4fbd-82b3-654183136f0c" providerId="AD" clId="Web-{F48F5AB9-2BE1-577F-3363-6AFE495A49F1}" dt="2021-05-19T15:59:24.738" v="4"/>
        <pc:sldMkLst>
          <pc:docMk/>
          <pc:sldMk cId="412995456" sldId="316"/>
        </pc:sldMkLst>
      </pc:sldChg>
      <pc:sldChg chg="modSp addCm">
        <pc:chgData name="Davide Lasagna" userId="S::dl1f12@soton.ac.uk::75cca125-6d78-4fbd-82b3-654183136f0c" providerId="AD" clId="Web-{F48F5AB9-2BE1-577F-3363-6AFE495A49F1}" dt="2021-05-19T16:12:00.805" v="12"/>
        <pc:sldMkLst>
          <pc:docMk/>
          <pc:sldMk cId="4053099855" sldId="317"/>
        </pc:sldMkLst>
        <pc:picChg chg="mod">
          <ac:chgData name="Davide Lasagna" userId="S::dl1f12@soton.ac.uk::75cca125-6d78-4fbd-82b3-654183136f0c" providerId="AD" clId="Web-{F48F5AB9-2BE1-577F-3363-6AFE495A49F1}" dt="2021-05-19T16:11:42.555" v="11" actId="14100"/>
          <ac:picMkLst>
            <pc:docMk/>
            <pc:sldMk cId="4053099855" sldId="317"/>
            <ac:picMk id="7" creationId="{7087A08E-BB12-40F8-8AE1-50828001E80C}"/>
          </ac:picMkLst>
        </pc:picChg>
        <pc:picChg chg="mod">
          <ac:chgData name="Davide Lasagna" userId="S::dl1f12@soton.ac.uk::75cca125-6d78-4fbd-82b3-654183136f0c" providerId="AD" clId="Web-{F48F5AB9-2BE1-577F-3363-6AFE495A49F1}" dt="2021-05-19T16:11:39.023" v="10" actId="1076"/>
          <ac:picMkLst>
            <pc:docMk/>
            <pc:sldMk cId="4053099855" sldId="317"/>
            <ac:picMk id="10" creationId="{E3D8A391-B95B-4384-A58B-26BA42747D81}"/>
          </ac:picMkLst>
        </pc:picChg>
      </pc:sldChg>
      <pc:sldChg chg="addCm">
        <pc:chgData name="Davide Lasagna" userId="S::dl1f12@soton.ac.uk::75cca125-6d78-4fbd-82b3-654183136f0c" providerId="AD" clId="Web-{F48F5AB9-2BE1-577F-3363-6AFE495A49F1}" dt="2021-05-19T16:12:14.087" v="13"/>
        <pc:sldMkLst>
          <pc:docMk/>
          <pc:sldMk cId="65050292" sldId="319"/>
        </pc:sldMkLst>
      </pc:sldChg>
      <pc:sldChg chg="addCm">
        <pc:chgData name="Davide Lasagna" userId="S::dl1f12@soton.ac.uk::75cca125-6d78-4fbd-82b3-654183136f0c" providerId="AD" clId="Web-{F48F5AB9-2BE1-577F-3363-6AFE495A49F1}" dt="2021-05-19T16:13:03.229" v="14"/>
        <pc:sldMkLst>
          <pc:docMk/>
          <pc:sldMk cId="3210896494" sldId="320"/>
        </pc:sldMkLst>
      </pc:sldChg>
      <pc:sldChg chg="addCm">
        <pc:chgData name="Davide Lasagna" userId="S::dl1f12@soton.ac.uk::75cca125-6d78-4fbd-82b3-654183136f0c" providerId="AD" clId="Web-{F48F5AB9-2BE1-577F-3363-6AFE495A49F1}" dt="2021-05-19T16:13:23.073" v="15"/>
        <pc:sldMkLst>
          <pc:docMk/>
          <pc:sldMk cId="146633804" sldId="322"/>
        </pc:sldMkLst>
      </pc:sldChg>
      <pc:sldChg chg="addCm">
        <pc:chgData name="Davide Lasagna" userId="S::dl1f12@soton.ac.uk::75cca125-6d78-4fbd-82b3-654183136f0c" providerId="AD" clId="Web-{F48F5AB9-2BE1-577F-3363-6AFE495A49F1}" dt="2021-05-19T16:14:15.684" v="16"/>
        <pc:sldMkLst>
          <pc:docMk/>
          <pc:sldMk cId="3333217995" sldId="332"/>
        </pc:sldMkLst>
      </pc:sldChg>
    </pc:docChg>
  </pc:docChgLst>
  <pc:docChgLst>
    <pc:chgData name="Davide Lasagna" userId="S::dl1f12@soton.ac.uk::75cca125-6d78-4fbd-82b3-654183136f0c" providerId="AD" clId="Web-{607D80AF-D331-4A56-9FB4-86D6B47460B3}"/>
    <pc:docChg chg="modSld">
      <pc:chgData name="Davide Lasagna" userId="S::dl1f12@soton.ac.uk::75cca125-6d78-4fbd-82b3-654183136f0c" providerId="AD" clId="Web-{607D80AF-D331-4A56-9FB4-86D6B47460B3}" dt="2021-05-19T15:56:15.749" v="38" actId="14100"/>
      <pc:docMkLst>
        <pc:docMk/>
      </pc:docMkLst>
      <pc:sldChg chg="addCm">
        <pc:chgData name="Davide Lasagna" userId="S::dl1f12@soton.ac.uk::75cca125-6d78-4fbd-82b3-654183136f0c" providerId="AD" clId="Web-{607D80AF-D331-4A56-9FB4-86D6B47460B3}" dt="2021-05-19T14:43:17.928" v="3"/>
        <pc:sldMkLst>
          <pc:docMk/>
          <pc:sldMk cId="4173899244" sldId="259"/>
        </pc:sldMkLst>
      </pc:sldChg>
      <pc:sldChg chg="modSp addCm">
        <pc:chgData name="Davide Lasagna" userId="S::dl1f12@soton.ac.uk::75cca125-6d78-4fbd-82b3-654183136f0c" providerId="AD" clId="Web-{607D80AF-D331-4A56-9FB4-86D6B47460B3}" dt="2021-05-19T14:44:59.794" v="7"/>
        <pc:sldMkLst>
          <pc:docMk/>
          <pc:sldMk cId="2495285681" sldId="263"/>
        </pc:sldMkLst>
        <pc:graphicFrameChg chg="modGraphic">
          <ac:chgData name="Davide Lasagna" userId="S::dl1f12@soton.ac.uk::75cca125-6d78-4fbd-82b3-654183136f0c" providerId="AD" clId="Web-{607D80AF-D331-4A56-9FB4-86D6B47460B3}" dt="2021-05-19T14:44:40.246" v="6"/>
          <ac:graphicFrameMkLst>
            <pc:docMk/>
            <pc:sldMk cId="2495285681" sldId="263"/>
            <ac:graphicFrameMk id="7" creationId="{920F4EEB-4EB0-4F37-91AB-B17F9D0DFA44}"/>
          </ac:graphicFrameMkLst>
        </pc:graphicFrameChg>
      </pc:sldChg>
      <pc:sldChg chg="addCm">
        <pc:chgData name="Davide Lasagna" userId="S::dl1f12@soton.ac.uk::75cca125-6d78-4fbd-82b3-654183136f0c" providerId="AD" clId="Web-{607D80AF-D331-4A56-9FB4-86D6B47460B3}" dt="2021-05-19T14:47:32.476" v="8"/>
        <pc:sldMkLst>
          <pc:docMk/>
          <pc:sldMk cId="4083097481" sldId="264"/>
        </pc:sldMkLst>
      </pc:sldChg>
      <pc:sldChg chg="modSp addCm">
        <pc:chgData name="Davide Lasagna" userId="S::dl1f12@soton.ac.uk::75cca125-6d78-4fbd-82b3-654183136f0c" providerId="AD" clId="Web-{607D80AF-D331-4A56-9FB4-86D6B47460B3}" dt="2021-05-19T14:48:02.197" v="21"/>
        <pc:sldMkLst>
          <pc:docMk/>
          <pc:sldMk cId="2859337407" sldId="266"/>
        </pc:sldMkLst>
        <pc:spChg chg="mod">
          <ac:chgData name="Davide Lasagna" userId="S::dl1f12@soton.ac.uk::75cca125-6d78-4fbd-82b3-654183136f0c" providerId="AD" clId="Web-{607D80AF-D331-4A56-9FB4-86D6B47460B3}" dt="2021-05-19T14:47:50.509" v="20" actId="20577"/>
          <ac:spMkLst>
            <pc:docMk/>
            <pc:sldMk cId="2859337407" sldId="266"/>
            <ac:spMk id="6" creationId="{07F53092-19A5-4F5A-8492-93FC1B8E9F45}"/>
          </ac:spMkLst>
        </pc:spChg>
      </pc:sldChg>
      <pc:sldChg chg="addCm">
        <pc:chgData name="Davide Lasagna" userId="S::dl1f12@soton.ac.uk::75cca125-6d78-4fbd-82b3-654183136f0c" providerId="AD" clId="Web-{607D80AF-D331-4A56-9FB4-86D6B47460B3}" dt="2021-05-19T14:50:16.518" v="23"/>
        <pc:sldMkLst>
          <pc:docMk/>
          <pc:sldMk cId="4039902308" sldId="276"/>
        </pc:sldMkLst>
      </pc:sldChg>
      <pc:sldChg chg="addCm">
        <pc:chgData name="Davide Lasagna" userId="S::dl1f12@soton.ac.uk::75cca125-6d78-4fbd-82b3-654183136f0c" providerId="AD" clId="Web-{607D80AF-D331-4A56-9FB4-86D6B47460B3}" dt="2021-05-19T14:52:52.701" v="25"/>
        <pc:sldMkLst>
          <pc:docMk/>
          <pc:sldMk cId="2624332318" sldId="280"/>
        </pc:sldMkLst>
      </pc:sldChg>
      <pc:sldChg chg="addCm">
        <pc:chgData name="Davide Lasagna" userId="S::dl1f12@soton.ac.uk::75cca125-6d78-4fbd-82b3-654183136f0c" providerId="AD" clId="Web-{607D80AF-D331-4A56-9FB4-86D6B47460B3}" dt="2021-05-19T14:52:08.839" v="24"/>
        <pc:sldMkLst>
          <pc:docMk/>
          <pc:sldMk cId="2363521461" sldId="282"/>
        </pc:sldMkLst>
      </pc:sldChg>
      <pc:sldChg chg="addCm">
        <pc:chgData name="Davide Lasagna" userId="S::dl1f12@soton.ac.uk::75cca125-6d78-4fbd-82b3-654183136f0c" providerId="AD" clId="Web-{607D80AF-D331-4A56-9FB4-86D6B47460B3}" dt="2021-05-19T14:53:07.327" v="26"/>
        <pc:sldMkLst>
          <pc:docMk/>
          <pc:sldMk cId="3590148164" sldId="283"/>
        </pc:sldMkLst>
      </pc:sldChg>
      <pc:sldChg chg="addCm">
        <pc:chgData name="Davide Lasagna" userId="S::dl1f12@soton.ac.uk::75cca125-6d78-4fbd-82b3-654183136f0c" providerId="AD" clId="Web-{607D80AF-D331-4A56-9FB4-86D6B47460B3}" dt="2021-05-19T14:48:53.044" v="22"/>
        <pc:sldMkLst>
          <pc:docMk/>
          <pc:sldMk cId="2149256879" sldId="284"/>
        </pc:sldMkLst>
      </pc:sldChg>
      <pc:sldChg chg="addCm">
        <pc:chgData name="Davide Lasagna" userId="S::dl1f12@soton.ac.uk::75cca125-6d78-4fbd-82b3-654183136f0c" providerId="AD" clId="Web-{607D80AF-D331-4A56-9FB4-86D6B47460B3}" dt="2021-05-19T14:54:50.537" v="27"/>
        <pc:sldMkLst>
          <pc:docMk/>
          <pc:sldMk cId="1566171218" sldId="300"/>
        </pc:sldMkLst>
      </pc:sldChg>
      <pc:sldChg chg="addCm modCm">
        <pc:chgData name="Davide Lasagna" userId="S::dl1f12@soton.ac.uk::75cca125-6d78-4fbd-82b3-654183136f0c" providerId="AD" clId="Web-{607D80AF-D331-4A56-9FB4-86D6B47460B3}" dt="2021-05-19T14:43:55.633" v="5"/>
        <pc:sldMkLst>
          <pc:docMk/>
          <pc:sldMk cId="3424596353" sldId="303"/>
        </pc:sldMkLst>
      </pc:sldChg>
      <pc:sldChg chg="addCm">
        <pc:chgData name="Davide Lasagna" userId="S::dl1f12@soton.ac.uk::75cca125-6d78-4fbd-82b3-654183136f0c" providerId="AD" clId="Web-{607D80AF-D331-4A56-9FB4-86D6B47460B3}" dt="2021-05-19T15:04:22.591" v="29"/>
        <pc:sldMkLst>
          <pc:docMk/>
          <pc:sldMk cId="48159242" sldId="305"/>
        </pc:sldMkLst>
      </pc:sldChg>
      <pc:sldChg chg="addCm">
        <pc:chgData name="Davide Lasagna" userId="S::dl1f12@soton.ac.uk::75cca125-6d78-4fbd-82b3-654183136f0c" providerId="AD" clId="Web-{607D80AF-D331-4A56-9FB4-86D6B47460B3}" dt="2021-05-19T15:04:45.280" v="30"/>
        <pc:sldMkLst>
          <pc:docMk/>
          <pc:sldMk cId="1182145053" sldId="307"/>
        </pc:sldMkLst>
      </pc:sldChg>
      <pc:sldChg chg="addCm">
        <pc:chgData name="Davide Lasagna" userId="S::dl1f12@soton.ac.uk::75cca125-6d78-4fbd-82b3-654183136f0c" providerId="AD" clId="Web-{607D80AF-D331-4A56-9FB4-86D6B47460B3}" dt="2021-05-19T15:05:09.282" v="31"/>
        <pc:sldMkLst>
          <pc:docMk/>
          <pc:sldMk cId="1996495682" sldId="311"/>
        </pc:sldMkLst>
      </pc:sldChg>
      <pc:sldChg chg="addCm">
        <pc:chgData name="Davide Lasagna" userId="S::dl1f12@soton.ac.uk::75cca125-6d78-4fbd-82b3-654183136f0c" providerId="AD" clId="Web-{607D80AF-D331-4A56-9FB4-86D6B47460B3}" dt="2021-05-19T15:05:34.486" v="32"/>
        <pc:sldMkLst>
          <pc:docMk/>
          <pc:sldMk cId="4288077622" sldId="312"/>
        </pc:sldMkLst>
      </pc:sldChg>
      <pc:sldChg chg="addCm">
        <pc:chgData name="Davide Lasagna" userId="S::dl1f12@soton.ac.uk::75cca125-6d78-4fbd-82b3-654183136f0c" providerId="AD" clId="Web-{607D80AF-D331-4A56-9FB4-86D6B47460B3}" dt="2021-05-19T15:55:44.481" v="33"/>
        <pc:sldMkLst>
          <pc:docMk/>
          <pc:sldMk cId="1998180258" sldId="313"/>
        </pc:sldMkLst>
      </pc:sldChg>
      <pc:sldChg chg="modSp">
        <pc:chgData name="Davide Lasagna" userId="S::dl1f12@soton.ac.uk::75cca125-6d78-4fbd-82b3-654183136f0c" providerId="AD" clId="Web-{607D80AF-D331-4A56-9FB4-86D6B47460B3}" dt="2021-05-19T15:56:15.749" v="38" actId="14100"/>
        <pc:sldMkLst>
          <pc:docMk/>
          <pc:sldMk cId="2034939822" sldId="315"/>
        </pc:sldMkLst>
        <pc:picChg chg="mod">
          <ac:chgData name="Davide Lasagna" userId="S::dl1f12@soton.ac.uk::75cca125-6d78-4fbd-82b3-654183136f0c" providerId="AD" clId="Web-{607D80AF-D331-4A56-9FB4-86D6B47460B3}" dt="2021-05-19T15:56:00.435" v="35" actId="14100"/>
          <ac:picMkLst>
            <pc:docMk/>
            <pc:sldMk cId="2034939822" sldId="315"/>
            <ac:picMk id="4" creationId="{6B1DF678-7247-4CEE-AEB5-64BF672AFE83}"/>
          </ac:picMkLst>
        </pc:picChg>
        <pc:picChg chg="mod">
          <ac:chgData name="Davide Lasagna" userId="S::dl1f12@soton.ac.uk::75cca125-6d78-4fbd-82b3-654183136f0c" providerId="AD" clId="Web-{607D80AF-D331-4A56-9FB4-86D6B47460B3}" dt="2021-05-19T15:56:15.749" v="38" actId="14100"/>
          <ac:picMkLst>
            <pc:docMk/>
            <pc:sldMk cId="2034939822" sldId="315"/>
            <ac:picMk id="5" creationId="{F7A642B6-382A-4809-9CE5-7B9CC9F8A3ED}"/>
          </ac:picMkLst>
        </pc:picChg>
      </pc:sldChg>
      <pc:sldChg chg="addCm">
        <pc:chgData name="Davide Lasagna" userId="S::dl1f12@soton.ac.uk::75cca125-6d78-4fbd-82b3-654183136f0c" providerId="AD" clId="Web-{607D80AF-D331-4A56-9FB4-86D6B47460B3}" dt="2021-05-19T14:41:06.997" v="1"/>
        <pc:sldMkLst>
          <pc:docMk/>
          <pc:sldMk cId="3814919640" sldId="334"/>
        </pc:sldMkLst>
      </pc:sldChg>
      <pc:sldChg chg="addCm">
        <pc:chgData name="Davide Lasagna" userId="S::dl1f12@soton.ac.uk::75cca125-6d78-4fbd-82b3-654183136f0c" providerId="AD" clId="Web-{607D80AF-D331-4A56-9FB4-86D6B47460B3}" dt="2021-05-19T14:41:51.047" v="2"/>
        <pc:sldMkLst>
          <pc:docMk/>
          <pc:sldMk cId="3112715605" sldId="336"/>
        </pc:sldMkLst>
      </pc:sldChg>
    </pc:docChg>
  </pc:docChgLst>
  <pc:docChgLst>
    <pc:chgData name="Shawn" userId="9d40c4e3-4b9c-4e14-b313-801858d2d2aa" providerId="ADAL" clId="{7FFEBF89-BBF1-4099-90D2-126761BD94DE}"/>
    <pc:docChg chg="undo custSel addSld delSld modSld">
      <pc:chgData name="Shawn" userId="9d40c4e3-4b9c-4e14-b313-801858d2d2aa" providerId="ADAL" clId="{7FFEBF89-BBF1-4099-90D2-126761BD94DE}" dt="2021-05-20T15:36:52.943" v="734" actId="47"/>
      <pc:docMkLst>
        <pc:docMk/>
      </pc:docMkLst>
      <pc:sldChg chg="delCm">
        <pc:chgData name="Shawn" userId="9d40c4e3-4b9c-4e14-b313-801858d2d2aa" providerId="ADAL" clId="{7FFEBF89-BBF1-4099-90D2-126761BD94DE}" dt="2021-05-20T15:32:21.210" v="732" actId="1592"/>
        <pc:sldMkLst>
          <pc:docMk/>
          <pc:sldMk cId="2495285681" sldId="263"/>
        </pc:sldMkLst>
      </pc:sldChg>
      <pc:sldChg chg="add del">
        <pc:chgData name="Shawn" userId="9d40c4e3-4b9c-4e14-b313-801858d2d2aa" providerId="ADAL" clId="{7FFEBF89-BBF1-4099-90D2-126761BD94DE}" dt="2021-05-20T15:36:52.943" v="734" actId="47"/>
        <pc:sldMkLst>
          <pc:docMk/>
          <pc:sldMk cId="3590148164" sldId="283"/>
        </pc:sldMkLst>
      </pc:sldChg>
      <pc:sldChg chg="modSp mod modNotes">
        <pc:chgData name="Shawn" userId="9d40c4e3-4b9c-4e14-b313-801858d2d2aa" providerId="ADAL" clId="{7FFEBF89-BBF1-4099-90D2-126761BD94DE}" dt="2021-05-19T02:00:33.119" v="17"/>
        <pc:sldMkLst>
          <pc:docMk/>
          <pc:sldMk cId="2049257206" sldId="295"/>
        </pc:sldMkLst>
        <pc:picChg chg="mod">
          <ac:chgData name="Shawn" userId="9d40c4e3-4b9c-4e14-b313-801858d2d2aa" providerId="ADAL" clId="{7FFEBF89-BBF1-4099-90D2-126761BD94DE}" dt="2021-05-18T12:06:39.369" v="3" actId="1076"/>
          <ac:picMkLst>
            <pc:docMk/>
            <pc:sldMk cId="2049257206" sldId="295"/>
            <ac:picMk id="5" creationId="{6140C65B-8B5A-4AAC-ACCC-959F27325F5E}"/>
          </ac:picMkLst>
        </pc:picChg>
      </pc:sldChg>
      <pc:sldChg chg="modSp mod modNotes">
        <pc:chgData name="Shawn" userId="9d40c4e3-4b9c-4e14-b313-801858d2d2aa" providerId="ADAL" clId="{7FFEBF89-BBF1-4099-90D2-126761BD94DE}" dt="2021-05-19T10:59:31.933" v="40" actId="20577"/>
        <pc:sldMkLst>
          <pc:docMk/>
          <pc:sldMk cId="2631950607" sldId="297"/>
        </pc:sldMkLst>
        <pc:spChg chg="mod">
          <ac:chgData name="Shawn" userId="9d40c4e3-4b9c-4e14-b313-801858d2d2aa" providerId="ADAL" clId="{7FFEBF89-BBF1-4099-90D2-126761BD94DE}" dt="2021-05-19T10:59:31.933" v="40" actId="20577"/>
          <ac:spMkLst>
            <pc:docMk/>
            <pc:sldMk cId="2631950607" sldId="297"/>
            <ac:spMk id="3" creationId="{4400C918-F8A7-444F-BC4F-A23BF9BFE473}"/>
          </ac:spMkLst>
        </pc:spChg>
        <pc:picChg chg="mod">
          <ac:chgData name="Shawn" userId="9d40c4e3-4b9c-4e14-b313-801858d2d2aa" providerId="ADAL" clId="{7FFEBF89-BBF1-4099-90D2-126761BD94DE}" dt="2021-05-18T12:08:17.761" v="4" actId="1076"/>
          <ac:picMkLst>
            <pc:docMk/>
            <pc:sldMk cId="2631950607" sldId="297"/>
            <ac:picMk id="4" creationId="{6E36FEEB-D897-42C0-BC4E-B51B194642A0}"/>
          </ac:picMkLst>
        </pc:picChg>
      </pc:sldChg>
      <pc:sldChg chg="modSp mod modNotes">
        <pc:chgData name="Shawn" userId="9d40c4e3-4b9c-4e14-b313-801858d2d2aa" providerId="ADAL" clId="{7FFEBF89-BBF1-4099-90D2-126761BD94DE}" dt="2021-05-19T02:00:56.854" v="23"/>
        <pc:sldMkLst>
          <pc:docMk/>
          <pc:sldMk cId="1721908462" sldId="298"/>
        </pc:sldMkLst>
        <pc:picChg chg="mod">
          <ac:chgData name="Shawn" userId="9d40c4e3-4b9c-4e14-b313-801858d2d2aa" providerId="ADAL" clId="{7FFEBF89-BBF1-4099-90D2-126761BD94DE}" dt="2021-05-18T12:29:06.379" v="13" actId="1076"/>
          <ac:picMkLst>
            <pc:docMk/>
            <pc:sldMk cId="1721908462" sldId="298"/>
            <ac:picMk id="3" creationId="{1A2BD6B2-26FA-42AE-BC31-887ABD621DA8}"/>
          </ac:picMkLst>
        </pc:picChg>
      </pc:sldChg>
      <pc:sldChg chg="modSp mod modNotes">
        <pc:chgData name="Shawn" userId="9d40c4e3-4b9c-4e14-b313-801858d2d2aa" providerId="ADAL" clId="{7FFEBF89-BBF1-4099-90D2-126761BD94DE}" dt="2021-05-19T10:59:44.805" v="41" actId="14100"/>
        <pc:sldMkLst>
          <pc:docMk/>
          <pc:sldMk cId="869588370" sldId="299"/>
        </pc:sldMkLst>
        <pc:spChg chg="mod">
          <ac:chgData name="Shawn" userId="9d40c4e3-4b9c-4e14-b313-801858d2d2aa" providerId="ADAL" clId="{7FFEBF89-BBF1-4099-90D2-126761BD94DE}" dt="2021-05-19T10:59:44.805" v="41" actId="14100"/>
          <ac:spMkLst>
            <pc:docMk/>
            <pc:sldMk cId="869588370" sldId="299"/>
            <ac:spMk id="3" creationId="{F8D40CAF-EB0B-4755-834D-E7FC05BF0232}"/>
          </ac:spMkLst>
        </pc:spChg>
        <pc:picChg chg="mod">
          <ac:chgData name="Shawn" userId="9d40c4e3-4b9c-4e14-b313-801858d2d2aa" providerId="ADAL" clId="{7FFEBF89-BBF1-4099-90D2-126761BD94DE}" dt="2021-05-18T12:14:35.694" v="6" actId="1076"/>
          <ac:picMkLst>
            <pc:docMk/>
            <pc:sldMk cId="869588370" sldId="299"/>
            <ac:picMk id="5" creationId="{EB7719ED-9AC4-47E7-94B8-FF189CF0692B}"/>
          </ac:picMkLst>
        </pc:picChg>
      </pc:sldChg>
      <pc:sldChg chg="addSp delSp modSp mod delAnim delCm modCm modNotes">
        <pc:chgData name="Shawn" userId="9d40c4e3-4b9c-4e14-b313-801858d2d2aa" providerId="ADAL" clId="{7FFEBF89-BBF1-4099-90D2-126761BD94DE}" dt="2021-05-20T14:12:15.330" v="726" actId="1592"/>
        <pc:sldMkLst>
          <pc:docMk/>
          <pc:sldMk cId="1566171218" sldId="300"/>
        </pc:sldMkLst>
        <pc:spChg chg="add del mod">
          <ac:chgData name="Shawn" userId="9d40c4e3-4b9c-4e14-b313-801858d2d2aa" providerId="ADAL" clId="{7FFEBF89-BBF1-4099-90D2-126761BD94DE}" dt="2021-05-19T11:18:38.718" v="283" actId="1076"/>
          <ac:spMkLst>
            <pc:docMk/>
            <pc:sldMk cId="1566171218" sldId="300"/>
            <ac:spMk id="9" creationId="{F19D023C-40B9-457D-93FE-D93187C57C80}"/>
          </ac:spMkLst>
        </pc:spChg>
        <pc:spChg chg="add del mod">
          <ac:chgData name="Shawn" userId="9d40c4e3-4b9c-4e14-b313-801858d2d2aa" providerId="ADAL" clId="{7FFEBF89-BBF1-4099-90D2-126761BD94DE}" dt="2021-05-19T11:14:08.985" v="55"/>
          <ac:spMkLst>
            <pc:docMk/>
            <pc:sldMk cId="1566171218" sldId="300"/>
            <ac:spMk id="10" creationId="{E1A6DA9C-CC13-43D6-AF2D-02C4F80C441E}"/>
          </ac:spMkLst>
        </pc:spChg>
        <pc:grpChg chg="mod">
          <ac:chgData name="Shawn" userId="9d40c4e3-4b9c-4e14-b313-801858d2d2aa" providerId="ADAL" clId="{7FFEBF89-BBF1-4099-90D2-126761BD94DE}" dt="2021-05-19T10:58:34.707" v="36" actId="1076"/>
          <ac:grpSpMkLst>
            <pc:docMk/>
            <pc:sldMk cId="1566171218" sldId="300"/>
            <ac:grpSpMk id="5" creationId="{CAE93DBE-2185-4A1D-B077-2557166C4136}"/>
          </ac:grpSpMkLst>
        </pc:grpChg>
        <pc:graphicFrameChg chg="add del mod">
          <ac:chgData name="Shawn" userId="9d40c4e3-4b9c-4e14-b313-801858d2d2aa" providerId="ADAL" clId="{7FFEBF89-BBF1-4099-90D2-126761BD94DE}" dt="2021-05-19T11:14:26.349" v="58"/>
          <ac:graphicFrameMkLst>
            <pc:docMk/>
            <pc:sldMk cId="1566171218" sldId="300"/>
            <ac:graphicFrameMk id="4" creationId="{5DD951F8-0AAA-47BC-86DE-4D496CF2DA71}"/>
          </ac:graphicFrameMkLst>
        </pc:graphicFrameChg>
        <pc:graphicFrameChg chg="add del mod">
          <ac:chgData name="Shawn" userId="9d40c4e3-4b9c-4e14-b313-801858d2d2aa" providerId="ADAL" clId="{7FFEBF89-BBF1-4099-90D2-126761BD94DE}" dt="2021-05-19T11:16:10.867" v="175"/>
          <ac:graphicFrameMkLst>
            <pc:docMk/>
            <pc:sldMk cId="1566171218" sldId="300"/>
            <ac:graphicFrameMk id="11" creationId="{75792591-F1C6-4547-9F5C-893EFA97A11A}"/>
          </ac:graphicFrameMkLst>
        </pc:graphicFrameChg>
        <pc:picChg chg="del mod">
          <ac:chgData name="Shawn" userId="9d40c4e3-4b9c-4e14-b313-801858d2d2aa" providerId="ADAL" clId="{7FFEBF89-BBF1-4099-90D2-126761BD94DE}" dt="2021-05-20T13:39:39.536" v="723" actId="478"/>
          <ac:picMkLst>
            <pc:docMk/>
            <pc:sldMk cId="1566171218" sldId="300"/>
            <ac:picMk id="3" creationId="{81FCEEC8-BD2B-4687-A3C2-2A8DA6D127E3}"/>
          </ac:picMkLst>
        </pc:picChg>
        <pc:picChg chg="mod">
          <ac:chgData name="Shawn" userId="9d40c4e3-4b9c-4e14-b313-801858d2d2aa" providerId="ADAL" clId="{7FFEBF89-BBF1-4099-90D2-126761BD94DE}" dt="2021-05-20T13:44:26.038" v="724" actId="1076"/>
          <ac:picMkLst>
            <pc:docMk/>
            <pc:sldMk cId="1566171218" sldId="300"/>
            <ac:picMk id="12" creationId="{BB624C4E-F151-437C-8EA8-85F11F555777}"/>
          </ac:picMkLst>
        </pc:picChg>
      </pc:sldChg>
      <pc:sldChg chg="modSp mod modNotes">
        <pc:chgData name="Shawn" userId="9d40c4e3-4b9c-4e14-b313-801858d2d2aa" providerId="ADAL" clId="{7FFEBF89-BBF1-4099-90D2-126761BD94DE}" dt="2021-05-19T02:01:53.550" v="32"/>
        <pc:sldMkLst>
          <pc:docMk/>
          <pc:sldMk cId="3092236521" sldId="302"/>
        </pc:sldMkLst>
        <pc:picChg chg="mod">
          <ac:chgData name="Shawn" userId="9d40c4e3-4b9c-4e14-b313-801858d2d2aa" providerId="ADAL" clId="{7FFEBF89-BBF1-4099-90D2-126761BD94DE}" dt="2021-05-18T12:20:08.742" v="11" actId="1076"/>
          <ac:picMkLst>
            <pc:docMk/>
            <pc:sldMk cId="3092236521" sldId="302"/>
            <ac:picMk id="5" creationId="{5959989E-AD8E-45AC-860B-6B7BABB66A98}"/>
          </ac:picMkLst>
        </pc:picChg>
      </pc:sldChg>
      <pc:sldChg chg="addSp modSp mod modNotes">
        <pc:chgData name="Shawn" userId="9d40c4e3-4b9c-4e14-b313-801858d2d2aa" providerId="ADAL" clId="{7FFEBF89-BBF1-4099-90D2-126761BD94DE}" dt="2021-05-19T11:27:18.479" v="715" actId="20577"/>
        <pc:sldMkLst>
          <pc:docMk/>
          <pc:sldMk cId="2935654538" sldId="304"/>
        </pc:sldMkLst>
        <pc:spChg chg="mod">
          <ac:chgData name="Shawn" userId="9d40c4e3-4b9c-4e14-b313-801858d2d2aa" providerId="ADAL" clId="{7FFEBF89-BBF1-4099-90D2-126761BD94DE}" dt="2021-05-19T11:27:18.479" v="715" actId="20577"/>
          <ac:spMkLst>
            <pc:docMk/>
            <pc:sldMk cId="2935654538" sldId="304"/>
            <ac:spMk id="13" creationId="{9484C405-47EF-400E-9336-17353EBB7F47}"/>
          </ac:spMkLst>
        </pc:spChg>
        <pc:grpChg chg="add mod">
          <ac:chgData name="Shawn" userId="9d40c4e3-4b9c-4e14-b313-801858d2d2aa" providerId="ADAL" clId="{7FFEBF89-BBF1-4099-90D2-126761BD94DE}" dt="2021-05-19T11:18:57.982" v="285" actId="1076"/>
          <ac:grpSpMkLst>
            <pc:docMk/>
            <pc:sldMk cId="2935654538" sldId="304"/>
            <ac:grpSpMk id="4" creationId="{AF8837C8-6F26-4BC5-BF71-94CC66E6376A}"/>
          </ac:grpSpMkLst>
        </pc:grpChg>
        <pc:picChg chg="mod">
          <ac:chgData name="Shawn" userId="9d40c4e3-4b9c-4e14-b313-801858d2d2aa" providerId="ADAL" clId="{7FFEBF89-BBF1-4099-90D2-126761BD94DE}" dt="2021-05-18T12:27:45.273" v="12" actId="1076"/>
          <ac:picMkLst>
            <pc:docMk/>
            <pc:sldMk cId="2935654538" sldId="304"/>
            <ac:picMk id="3" creationId="{90B5BA1F-28C1-444A-A341-940C9F86BD33}"/>
          </ac:picMkLst>
        </pc:picChg>
        <pc:picChg chg="mod">
          <ac:chgData name="Shawn" userId="9d40c4e3-4b9c-4e14-b313-801858d2d2aa" providerId="ADAL" clId="{7FFEBF89-BBF1-4099-90D2-126761BD94DE}" dt="2021-05-19T11:18:52.887" v="284" actId="164"/>
          <ac:picMkLst>
            <pc:docMk/>
            <pc:sldMk cId="2935654538" sldId="304"/>
            <ac:picMk id="5" creationId="{DA0C2A71-AC18-4867-B896-D888DC84DAFA}"/>
          </ac:picMkLst>
        </pc:picChg>
        <pc:picChg chg="mod">
          <ac:chgData name="Shawn" userId="9d40c4e3-4b9c-4e14-b313-801858d2d2aa" providerId="ADAL" clId="{7FFEBF89-BBF1-4099-90D2-126761BD94DE}" dt="2021-05-19T11:18:52.887" v="284" actId="164"/>
          <ac:picMkLst>
            <pc:docMk/>
            <pc:sldMk cId="2935654538" sldId="304"/>
            <ac:picMk id="10" creationId="{5F720A6C-0AE2-4E50-BB0B-FA0D1E69A805}"/>
          </ac:picMkLst>
        </pc:picChg>
        <pc:picChg chg="mod">
          <ac:chgData name="Shawn" userId="9d40c4e3-4b9c-4e14-b313-801858d2d2aa" providerId="ADAL" clId="{7FFEBF89-BBF1-4099-90D2-126761BD94DE}" dt="2021-05-19T11:18:52.887" v="284" actId="164"/>
          <ac:picMkLst>
            <pc:docMk/>
            <pc:sldMk cId="2935654538" sldId="304"/>
            <ac:picMk id="11" creationId="{80B88BF3-ACB9-437D-8D5E-AA39AF012046}"/>
          </ac:picMkLst>
        </pc:picChg>
        <pc:picChg chg="mod">
          <ac:chgData name="Shawn" userId="9d40c4e3-4b9c-4e14-b313-801858d2d2aa" providerId="ADAL" clId="{7FFEBF89-BBF1-4099-90D2-126761BD94DE}" dt="2021-05-19T11:18:52.887" v="284" actId="164"/>
          <ac:picMkLst>
            <pc:docMk/>
            <pc:sldMk cId="2935654538" sldId="304"/>
            <ac:picMk id="12" creationId="{7D0A921D-0C52-497E-8261-B1554E743567}"/>
          </ac:picMkLst>
        </pc:picChg>
      </pc:sldChg>
      <pc:sldChg chg="delCm">
        <pc:chgData name="Shawn" userId="9d40c4e3-4b9c-4e14-b313-801858d2d2aa" providerId="ADAL" clId="{7FFEBF89-BBF1-4099-90D2-126761BD94DE}" dt="2021-05-20T15:24:09.326" v="727" actId="1592"/>
        <pc:sldMkLst>
          <pc:docMk/>
          <pc:sldMk cId="48159242" sldId="305"/>
        </pc:sldMkLst>
      </pc:sldChg>
      <pc:sldChg chg="delCm">
        <pc:chgData name="Shawn" userId="9d40c4e3-4b9c-4e14-b313-801858d2d2aa" providerId="ADAL" clId="{7FFEBF89-BBF1-4099-90D2-126761BD94DE}" dt="2021-05-20T15:25:16.041" v="728" actId="1592"/>
        <pc:sldMkLst>
          <pc:docMk/>
          <pc:sldMk cId="1996495682" sldId="311"/>
        </pc:sldMkLst>
      </pc:sldChg>
      <pc:sldChg chg="modCm">
        <pc:chgData name="Shawn" userId="9d40c4e3-4b9c-4e14-b313-801858d2d2aa" providerId="ADAL" clId="{7FFEBF89-BBF1-4099-90D2-126761BD94DE}" dt="2021-05-20T13:25:29.990" v="716"/>
        <pc:sldMkLst>
          <pc:docMk/>
          <pc:sldMk cId="3210896494" sldId="320"/>
        </pc:sldMkLst>
      </pc:sldChg>
      <pc:sldChg chg="addCm delCm">
        <pc:chgData name="Shawn" userId="9d40c4e3-4b9c-4e14-b313-801858d2d2aa" providerId="ADAL" clId="{7FFEBF89-BBF1-4099-90D2-126761BD94DE}" dt="2021-05-20T15:28:15.077" v="731" actId="1592"/>
        <pc:sldMkLst>
          <pc:docMk/>
          <pc:sldMk cId="146633804" sldId="322"/>
        </pc:sldMkLst>
      </pc:sldChg>
      <pc:sldChg chg="modSp mod">
        <pc:chgData name="Shawn" userId="9d40c4e3-4b9c-4e14-b313-801858d2d2aa" providerId="ADAL" clId="{7FFEBF89-BBF1-4099-90D2-126761BD94DE}" dt="2021-05-18T12:03:24.461" v="2" actId="1076"/>
        <pc:sldMkLst>
          <pc:docMk/>
          <pc:sldMk cId="222656466" sldId="328"/>
        </pc:sldMkLst>
        <pc:spChg chg="mod">
          <ac:chgData name="Shawn" userId="9d40c4e3-4b9c-4e14-b313-801858d2d2aa" providerId="ADAL" clId="{7FFEBF89-BBF1-4099-90D2-126761BD94DE}" dt="2021-05-18T12:03:24.461" v="2" actId="1076"/>
          <ac:spMkLst>
            <pc:docMk/>
            <pc:sldMk cId="222656466" sldId="328"/>
            <ac:spMk id="10" creationId="{6FEFE56E-1695-8347-8FB8-2C03D6429592}"/>
          </ac:spMkLst>
        </pc:spChg>
        <pc:picChg chg="mod">
          <ac:chgData name="Shawn" userId="9d40c4e3-4b9c-4e14-b313-801858d2d2aa" providerId="ADAL" clId="{7FFEBF89-BBF1-4099-90D2-126761BD94DE}" dt="2021-05-18T12:02:56.788" v="0" actId="1076"/>
          <ac:picMkLst>
            <pc:docMk/>
            <pc:sldMk cId="222656466" sldId="328"/>
            <ac:picMk id="2" creationId="{D5A3B9AB-34AA-458A-B476-0741D67F707D}"/>
          </ac:picMkLst>
        </pc:picChg>
      </pc:sldChg>
    </pc:docChg>
  </pc:docChgLst>
  <pc:docChgLst>
    <pc:chgData name="Nicholas Khor (nsek1g17)" userId="S::nsek1g17@soton.ac.uk::ab23839d-bcd4-4aa4-83aa-56b5b8a0a1a8" providerId="AD" clId="Web-{E6795133-4242-4A2E-B11D-B574E9882E64}"/>
    <pc:docChg chg="modSld">
      <pc:chgData name="Nicholas Khor (nsek1g17)" userId="S::nsek1g17@soton.ac.uk::ab23839d-bcd4-4aa4-83aa-56b5b8a0a1a8" providerId="AD" clId="Web-{E6795133-4242-4A2E-B11D-B574E9882E64}" dt="2021-05-18T14:25:00.365" v="17"/>
      <pc:docMkLst>
        <pc:docMk/>
      </pc:docMkLst>
      <pc:sldChg chg="modSp">
        <pc:chgData name="Nicholas Khor (nsek1g17)" userId="S::nsek1g17@soton.ac.uk::ab23839d-bcd4-4aa4-83aa-56b5b8a0a1a8" providerId="AD" clId="Web-{E6795133-4242-4A2E-B11D-B574E9882E64}" dt="2021-05-18T14:25:00.365" v="17"/>
        <pc:sldMkLst>
          <pc:docMk/>
          <pc:sldMk cId="2495285681" sldId="263"/>
        </pc:sldMkLst>
        <pc:graphicFrameChg chg="mod modGraphic">
          <ac:chgData name="Nicholas Khor (nsek1g17)" userId="S::nsek1g17@soton.ac.uk::ab23839d-bcd4-4aa4-83aa-56b5b8a0a1a8" providerId="AD" clId="Web-{E6795133-4242-4A2E-B11D-B574E9882E64}" dt="2021-05-18T14:25:00.365" v="17"/>
          <ac:graphicFrameMkLst>
            <pc:docMk/>
            <pc:sldMk cId="2495285681" sldId="263"/>
            <ac:graphicFrameMk id="7" creationId="{920F4EEB-4EB0-4F37-91AB-B17F9D0DFA44}"/>
          </ac:graphicFrameMkLst>
        </pc:graphicFrameChg>
      </pc:sldChg>
      <pc:sldChg chg="modSp">
        <pc:chgData name="Nicholas Khor (nsek1g17)" userId="S::nsek1g17@soton.ac.uk::ab23839d-bcd4-4aa4-83aa-56b5b8a0a1a8" providerId="AD" clId="Web-{E6795133-4242-4A2E-B11D-B574E9882E64}" dt="2021-05-18T10:46:47.281" v="6" actId="20577"/>
        <pc:sldMkLst>
          <pc:docMk/>
          <pc:sldMk cId="3424596353" sldId="303"/>
        </pc:sldMkLst>
        <pc:spChg chg="mod">
          <ac:chgData name="Nicholas Khor (nsek1g17)" userId="S::nsek1g17@soton.ac.uk::ab23839d-bcd4-4aa4-83aa-56b5b8a0a1a8" providerId="AD" clId="Web-{E6795133-4242-4A2E-B11D-B574E9882E64}" dt="2021-05-18T10:46:47.281" v="6" actId="20577"/>
          <ac:spMkLst>
            <pc:docMk/>
            <pc:sldMk cId="3424596353" sldId="303"/>
            <ac:spMk id="6" creationId="{2778C053-2D46-4ABE-AEB3-AE296429A04A}"/>
          </ac:spMkLst>
        </pc:spChg>
      </pc:sldChg>
    </pc:docChg>
  </pc:docChgLst>
  <pc:docChgLst>
    <pc:chgData name="Nicholas Khor (nsek1g17)" userId="ab23839d-bcd4-4aa4-83aa-56b5b8a0a1a8" providerId="ADAL" clId="{D593A2DD-014E-4B00-9FA5-4B263A626FF6}"/>
    <pc:docChg chg="undo redo custSel addSld delSld modSld sldOrd">
      <pc:chgData name="Nicholas Khor (nsek1g17)" userId="ab23839d-bcd4-4aa4-83aa-56b5b8a0a1a8" providerId="ADAL" clId="{D593A2DD-014E-4B00-9FA5-4B263A626FF6}" dt="2021-05-12T13:35:21.084" v="6850" actId="20577"/>
      <pc:docMkLst>
        <pc:docMk/>
      </pc:docMkLst>
      <pc:sldChg chg="addSp modSp mod">
        <pc:chgData name="Nicholas Khor (nsek1g17)" userId="ab23839d-bcd4-4aa4-83aa-56b5b8a0a1a8" providerId="ADAL" clId="{D593A2DD-014E-4B00-9FA5-4B263A626FF6}" dt="2021-05-10T15:37:16.478" v="2989" actId="1076"/>
        <pc:sldMkLst>
          <pc:docMk/>
          <pc:sldMk cId="575731990" sldId="256"/>
        </pc:sldMkLst>
        <pc:spChg chg="mod">
          <ac:chgData name="Nicholas Khor (nsek1g17)" userId="ab23839d-bcd4-4aa4-83aa-56b5b8a0a1a8" providerId="ADAL" clId="{D593A2DD-014E-4B00-9FA5-4B263A626FF6}" dt="2021-05-10T15:37:13.679" v="2988" actId="1076"/>
          <ac:spMkLst>
            <pc:docMk/>
            <pc:sldMk cId="575731990" sldId="256"/>
            <ac:spMk id="2" creationId="{54EE6D14-BC86-4FE9-9833-DDFEBD2D8871}"/>
          </ac:spMkLst>
        </pc:spChg>
        <pc:spChg chg="mod">
          <ac:chgData name="Nicholas Khor (nsek1g17)" userId="ab23839d-bcd4-4aa4-83aa-56b5b8a0a1a8" providerId="ADAL" clId="{D593A2DD-014E-4B00-9FA5-4B263A626FF6}" dt="2021-05-10T15:37:16.478" v="2989" actId="1076"/>
          <ac:spMkLst>
            <pc:docMk/>
            <pc:sldMk cId="575731990" sldId="256"/>
            <ac:spMk id="3" creationId="{CD2882EF-512F-4434-8331-CF2E02D4976B}"/>
          </ac:spMkLst>
        </pc:spChg>
        <pc:spChg chg="add mod">
          <ac:chgData name="Nicholas Khor (nsek1g17)" userId="ab23839d-bcd4-4aa4-83aa-56b5b8a0a1a8" providerId="ADAL" clId="{D593A2DD-014E-4B00-9FA5-4B263A626FF6}" dt="2021-05-10T15:36:10.664" v="2947" actId="404"/>
          <ac:spMkLst>
            <pc:docMk/>
            <pc:sldMk cId="575731990" sldId="256"/>
            <ac:spMk id="4" creationId="{E47036B7-EE8A-4938-98C4-EF41D376574B}"/>
          </ac:spMkLst>
        </pc:spChg>
        <pc:spChg chg="add mod">
          <ac:chgData name="Nicholas Khor (nsek1g17)" userId="ab23839d-bcd4-4aa4-83aa-56b5b8a0a1a8" providerId="ADAL" clId="{D593A2DD-014E-4B00-9FA5-4B263A626FF6}" dt="2021-05-10T15:37:09.524" v="2987" actId="1076"/>
          <ac:spMkLst>
            <pc:docMk/>
            <pc:sldMk cId="575731990" sldId="256"/>
            <ac:spMk id="5" creationId="{B95C9EC7-5013-4F32-A158-9E3CDE65FB33}"/>
          </ac:spMkLst>
        </pc:spChg>
      </pc:sldChg>
      <pc:sldChg chg="modSp mod">
        <pc:chgData name="Nicholas Khor (nsek1g17)" userId="ab23839d-bcd4-4aa4-83aa-56b5b8a0a1a8" providerId="ADAL" clId="{D593A2DD-014E-4B00-9FA5-4B263A626FF6}" dt="2021-05-12T13:31:05.370" v="6602" actId="20577"/>
        <pc:sldMkLst>
          <pc:docMk/>
          <pc:sldMk cId="361654658" sldId="257"/>
        </pc:sldMkLst>
        <pc:spChg chg="mod">
          <ac:chgData name="Nicholas Khor (nsek1g17)" userId="ab23839d-bcd4-4aa4-83aa-56b5b8a0a1a8" providerId="ADAL" clId="{D593A2DD-014E-4B00-9FA5-4B263A626FF6}" dt="2021-05-11T08:28:23.939" v="4278" actId="20577"/>
          <ac:spMkLst>
            <pc:docMk/>
            <pc:sldMk cId="361654658" sldId="257"/>
            <ac:spMk id="18" creationId="{884DEC44-284C-BF4F-B6D9-15566013E2D2}"/>
          </ac:spMkLst>
        </pc:spChg>
        <pc:spChg chg="mod">
          <ac:chgData name="Nicholas Khor (nsek1g17)" userId="ab23839d-bcd4-4aa4-83aa-56b5b8a0a1a8" providerId="ADAL" clId="{D593A2DD-014E-4B00-9FA5-4B263A626FF6}" dt="2021-05-12T13:31:05.370" v="6602" actId="20577"/>
          <ac:spMkLst>
            <pc:docMk/>
            <pc:sldMk cId="361654658" sldId="257"/>
            <ac:spMk id="20" creationId="{DC148767-A2B4-1244-8C32-68870EFA1057}"/>
          </ac:spMkLst>
        </pc:spChg>
        <pc:spChg chg="mod">
          <ac:chgData name="Nicholas Khor (nsek1g17)" userId="ab23839d-bcd4-4aa4-83aa-56b5b8a0a1a8" providerId="ADAL" clId="{D593A2DD-014E-4B00-9FA5-4B263A626FF6}" dt="2021-05-12T13:30:43.284" v="6587" actId="14100"/>
          <ac:spMkLst>
            <pc:docMk/>
            <pc:sldMk cId="361654658" sldId="257"/>
            <ac:spMk id="21" creationId="{AED7D8AB-2658-104A-AD4F-EB8AFFB04CFE}"/>
          </ac:spMkLst>
        </pc:spChg>
        <pc:spChg chg="mod">
          <ac:chgData name="Nicholas Khor (nsek1g17)" userId="ab23839d-bcd4-4aa4-83aa-56b5b8a0a1a8" providerId="ADAL" clId="{D593A2DD-014E-4B00-9FA5-4B263A626FF6}" dt="2021-05-12T13:29:10.430" v="6532" actId="20577"/>
          <ac:spMkLst>
            <pc:docMk/>
            <pc:sldMk cId="361654658" sldId="257"/>
            <ac:spMk id="22" creationId="{D2DD6AD1-D9D2-174A-A5D0-2BD3C6880AC4}"/>
          </ac:spMkLst>
        </pc:spChg>
        <pc:spChg chg="mod">
          <ac:chgData name="Nicholas Khor (nsek1g17)" userId="ab23839d-bcd4-4aa4-83aa-56b5b8a0a1a8" providerId="ADAL" clId="{D593A2DD-014E-4B00-9FA5-4B263A626FF6}" dt="2021-05-12T13:28:22.598" v="6508" actId="20577"/>
          <ac:spMkLst>
            <pc:docMk/>
            <pc:sldMk cId="361654658" sldId="257"/>
            <ac:spMk id="23" creationId="{5FD3D861-9905-4B4F-BA1D-2DDC3A94CDF2}"/>
          </ac:spMkLst>
        </pc:spChg>
        <pc:spChg chg="mod">
          <ac:chgData name="Nicholas Khor (nsek1g17)" userId="ab23839d-bcd4-4aa4-83aa-56b5b8a0a1a8" providerId="ADAL" clId="{D593A2DD-014E-4B00-9FA5-4B263A626FF6}" dt="2021-05-12T13:25:36.513" v="6393" actId="6549"/>
          <ac:spMkLst>
            <pc:docMk/>
            <pc:sldMk cId="361654658" sldId="257"/>
            <ac:spMk id="24" creationId="{A5FBD47F-E3A6-5949-8B2B-76013F6C6070}"/>
          </ac:spMkLst>
        </pc:spChg>
      </pc:sldChg>
      <pc:sldChg chg="addSp delSp modSp mod">
        <pc:chgData name="Nicholas Khor (nsek1g17)" userId="ab23839d-bcd4-4aa4-83aa-56b5b8a0a1a8" providerId="ADAL" clId="{D593A2DD-014E-4B00-9FA5-4B263A626FF6}" dt="2021-05-12T11:22:34.397" v="5616" actId="6549"/>
        <pc:sldMkLst>
          <pc:docMk/>
          <pc:sldMk cId="1465295817" sldId="258"/>
        </pc:sldMkLst>
        <pc:spChg chg="mod">
          <ac:chgData name="Nicholas Khor (nsek1g17)" userId="ab23839d-bcd4-4aa4-83aa-56b5b8a0a1a8" providerId="ADAL" clId="{D593A2DD-014E-4B00-9FA5-4B263A626FF6}" dt="2021-05-12T11:22:34.397" v="5616" actId="6549"/>
          <ac:spMkLst>
            <pc:docMk/>
            <pc:sldMk cId="1465295817" sldId="258"/>
            <ac:spMk id="3" creationId="{DDDD16E0-30E0-4FF5-9430-277FAC9A6E8E}"/>
          </ac:spMkLst>
        </pc:spChg>
        <pc:picChg chg="add del mod">
          <ac:chgData name="Nicholas Khor (nsek1g17)" userId="ab23839d-bcd4-4aa4-83aa-56b5b8a0a1a8" providerId="ADAL" clId="{D593A2DD-014E-4B00-9FA5-4B263A626FF6}" dt="2021-05-12T11:16:01.272" v="5518" actId="478"/>
          <ac:picMkLst>
            <pc:docMk/>
            <pc:sldMk cId="1465295817" sldId="258"/>
            <ac:picMk id="4" creationId="{1A47FF85-B1E9-4FCC-B127-7969CDF8A978}"/>
          </ac:picMkLst>
        </pc:picChg>
      </pc:sldChg>
      <pc:sldChg chg="modSp mod">
        <pc:chgData name="Nicholas Khor (nsek1g17)" userId="ab23839d-bcd4-4aa4-83aa-56b5b8a0a1a8" providerId="ADAL" clId="{D593A2DD-014E-4B00-9FA5-4B263A626FF6}" dt="2021-05-11T09:17:47.598" v="4574" actId="20577"/>
        <pc:sldMkLst>
          <pc:docMk/>
          <pc:sldMk cId="4173899244" sldId="259"/>
        </pc:sldMkLst>
        <pc:spChg chg="mod">
          <ac:chgData name="Nicholas Khor (nsek1g17)" userId="ab23839d-bcd4-4aa4-83aa-56b5b8a0a1a8" providerId="ADAL" clId="{D593A2DD-014E-4B00-9FA5-4B263A626FF6}" dt="2021-05-11T09:17:47.598" v="4574" actId="20577"/>
          <ac:spMkLst>
            <pc:docMk/>
            <pc:sldMk cId="4173899244" sldId="259"/>
            <ac:spMk id="3" creationId="{7C0259E5-98D6-433F-983D-F1DC5E5E8BF2}"/>
          </ac:spMkLst>
        </pc:spChg>
      </pc:sldChg>
      <pc:sldChg chg="del">
        <pc:chgData name="Nicholas Khor (nsek1g17)" userId="ab23839d-bcd4-4aa4-83aa-56b5b8a0a1a8" providerId="ADAL" clId="{D593A2DD-014E-4B00-9FA5-4B263A626FF6}" dt="2021-05-12T13:31:59.028" v="6614" actId="47"/>
        <pc:sldMkLst>
          <pc:docMk/>
          <pc:sldMk cId="2539845395" sldId="260"/>
        </pc:sldMkLst>
      </pc:sldChg>
      <pc:sldChg chg="modSp mod ord">
        <pc:chgData name="Nicholas Khor (nsek1g17)" userId="ab23839d-bcd4-4aa4-83aa-56b5b8a0a1a8" providerId="ADAL" clId="{D593A2DD-014E-4B00-9FA5-4B263A626FF6}" dt="2021-05-12T11:37:07.752" v="5880" actId="20577"/>
        <pc:sldMkLst>
          <pc:docMk/>
          <pc:sldMk cId="535012042" sldId="261"/>
        </pc:sldMkLst>
        <pc:spChg chg="mod">
          <ac:chgData name="Nicholas Khor (nsek1g17)" userId="ab23839d-bcd4-4aa4-83aa-56b5b8a0a1a8" providerId="ADAL" clId="{D593A2DD-014E-4B00-9FA5-4B263A626FF6}" dt="2021-05-12T11:37:07.752" v="5880" actId="20577"/>
          <ac:spMkLst>
            <pc:docMk/>
            <pc:sldMk cId="535012042" sldId="261"/>
            <ac:spMk id="2" creationId="{29487107-7883-41A0-9443-40566C6EBB17}"/>
          </ac:spMkLst>
        </pc:spChg>
      </pc:sldChg>
      <pc:sldChg chg="modSp mod">
        <pc:chgData name="Nicholas Khor (nsek1g17)" userId="ab23839d-bcd4-4aa4-83aa-56b5b8a0a1a8" providerId="ADAL" clId="{D593A2DD-014E-4B00-9FA5-4B263A626FF6}" dt="2021-05-11T09:18:12.520" v="4575" actId="1076"/>
        <pc:sldMkLst>
          <pc:docMk/>
          <pc:sldMk cId="2495285681" sldId="263"/>
        </pc:sldMkLst>
        <pc:graphicFrameChg chg="mod">
          <ac:chgData name="Nicholas Khor (nsek1g17)" userId="ab23839d-bcd4-4aa4-83aa-56b5b8a0a1a8" providerId="ADAL" clId="{D593A2DD-014E-4B00-9FA5-4B263A626FF6}" dt="2021-05-11T09:18:12.520" v="4575" actId="1076"/>
          <ac:graphicFrameMkLst>
            <pc:docMk/>
            <pc:sldMk cId="2495285681" sldId="263"/>
            <ac:graphicFrameMk id="7" creationId="{920F4EEB-4EB0-4F37-91AB-B17F9D0DFA44}"/>
          </ac:graphicFrameMkLst>
        </pc:graphicFrameChg>
      </pc:sldChg>
      <pc:sldChg chg="modSp del mod">
        <pc:chgData name="Nicholas Khor (nsek1g17)" userId="ab23839d-bcd4-4aa4-83aa-56b5b8a0a1a8" providerId="ADAL" clId="{D593A2DD-014E-4B00-9FA5-4B263A626FF6}" dt="2021-05-12T13:31:47.152" v="6610" actId="47"/>
        <pc:sldMkLst>
          <pc:docMk/>
          <pc:sldMk cId="4248444104" sldId="265"/>
        </pc:sldMkLst>
        <pc:spChg chg="mod">
          <ac:chgData name="Nicholas Khor (nsek1g17)" userId="ab23839d-bcd4-4aa4-83aa-56b5b8a0a1a8" providerId="ADAL" clId="{D593A2DD-014E-4B00-9FA5-4B263A626FF6}" dt="2021-05-06T13:03:03.031" v="429" actId="14100"/>
          <ac:spMkLst>
            <pc:docMk/>
            <pc:sldMk cId="4248444104" sldId="265"/>
            <ac:spMk id="21" creationId="{AED7D8AB-2658-104A-AD4F-EB8AFFB04CFE}"/>
          </ac:spMkLst>
        </pc:spChg>
      </pc:sldChg>
      <pc:sldChg chg="addSp delSp modSp mod">
        <pc:chgData name="Nicholas Khor (nsek1g17)" userId="ab23839d-bcd4-4aa4-83aa-56b5b8a0a1a8" providerId="ADAL" clId="{D593A2DD-014E-4B00-9FA5-4B263A626FF6}" dt="2021-05-10T15:24:00.593" v="2879" actId="1076"/>
        <pc:sldMkLst>
          <pc:docMk/>
          <pc:sldMk cId="2859337407" sldId="266"/>
        </pc:sldMkLst>
        <pc:spChg chg="mod">
          <ac:chgData name="Nicholas Khor (nsek1g17)" userId="ab23839d-bcd4-4aa4-83aa-56b5b8a0a1a8" providerId="ADAL" clId="{D593A2DD-014E-4B00-9FA5-4B263A626FF6}" dt="2021-05-10T15:17:11.746" v="2816" actId="1076"/>
          <ac:spMkLst>
            <pc:docMk/>
            <pc:sldMk cId="2859337407" sldId="266"/>
            <ac:spMk id="2" creationId="{01BE769C-3F1C-4D17-ADC4-22EDDAD9AC3B}"/>
          </ac:spMkLst>
        </pc:spChg>
        <pc:spChg chg="add del mod">
          <ac:chgData name="Nicholas Khor (nsek1g17)" userId="ab23839d-bcd4-4aa4-83aa-56b5b8a0a1a8" providerId="ADAL" clId="{D593A2DD-014E-4B00-9FA5-4B263A626FF6}" dt="2021-05-10T15:15:15.519" v="2788" actId="21"/>
          <ac:spMkLst>
            <pc:docMk/>
            <pc:sldMk cId="2859337407" sldId="266"/>
            <ac:spMk id="3" creationId="{E66FA380-BFFC-4F9D-8D4C-0DAB2A83FB1D}"/>
          </ac:spMkLst>
        </pc:spChg>
        <pc:spChg chg="add mod">
          <ac:chgData name="Nicholas Khor (nsek1g17)" userId="ab23839d-bcd4-4aa4-83aa-56b5b8a0a1a8" providerId="ADAL" clId="{D593A2DD-014E-4B00-9FA5-4B263A626FF6}" dt="2021-05-10T15:19:16.530" v="2865" actId="20577"/>
          <ac:spMkLst>
            <pc:docMk/>
            <pc:sldMk cId="2859337407" sldId="266"/>
            <ac:spMk id="4" creationId="{982654D2-C294-48A7-939C-FA15297EEE0F}"/>
          </ac:spMkLst>
        </pc:spChg>
        <pc:spChg chg="mod">
          <ac:chgData name="Nicholas Khor (nsek1g17)" userId="ab23839d-bcd4-4aa4-83aa-56b5b8a0a1a8" providerId="ADAL" clId="{D593A2DD-014E-4B00-9FA5-4B263A626FF6}" dt="2021-05-10T15:24:00.593" v="2879" actId="1076"/>
          <ac:spMkLst>
            <pc:docMk/>
            <pc:sldMk cId="2859337407" sldId="266"/>
            <ac:spMk id="6" creationId="{07F53092-19A5-4F5A-8492-93FC1B8E9F45}"/>
          </ac:spMkLst>
        </pc:spChg>
        <pc:picChg chg="add mod">
          <ac:chgData name="Nicholas Khor (nsek1g17)" userId="ab23839d-bcd4-4aa4-83aa-56b5b8a0a1a8" providerId="ADAL" clId="{D593A2DD-014E-4B00-9FA5-4B263A626FF6}" dt="2021-05-10T15:23:55.289" v="2877" actId="1076"/>
          <ac:picMkLst>
            <pc:docMk/>
            <pc:sldMk cId="2859337407" sldId="266"/>
            <ac:picMk id="7" creationId="{F205373B-DC61-4329-89C3-C6745A4588B2}"/>
          </ac:picMkLst>
        </pc:picChg>
        <pc:picChg chg="del">
          <ac:chgData name="Nicholas Khor (nsek1g17)" userId="ab23839d-bcd4-4aa4-83aa-56b5b8a0a1a8" providerId="ADAL" clId="{D593A2DD-014E-4B00-9FA5-4B263A626FF6}" dt="2021-05-10T15:15:46.230" v="2795" actId="478"/>
          <ac:picMkLst>
            <pc:docMk/>
            <pc:sldMk cId="2859337407" sldId="266"/>
            <ac:picMk id="4098" creationId="{7412E251-E212-4710-B6CA-FB0DA4D62880}"/>
          </ac:picMkLst>
        </pc:picChg>
      </pc:sldChg>
      <pc:sldChg chg="modSp del mod">
        <pc:chgData name="Nicholas Khor (nsek1g17)" userId="ab23839d-bcd4-4aa4-83aa-56b5b8a0a1a8" providerId="ADAL" clId="{D593A2DD-014E-4B00-9FA5-4B263A626FF6}" dt="2021-05-12T13:31:30.616" v="6606" actId="47"/>
        <pc:sldMkLst>
          <pc:docMk/>
          <pc:sldMk cId="2648706805" sldId="267"/>
        </pc:sldMkLst>
        <pc:spChg chg="mod">
          <ac:chgData name="Nicholas Khor (nsek1g17)" userId="ab23839d-bcd4-4aa4-83aa-56b5b8a0a1a8" providerId="ADAL" clId="{D593A2DD-014E-4B00-9FA5-4B263A626FF6}" dt="2021-05-06T13:14:15.637" v="575" actId="20577"/>
          <ac:spMkLst>
            <pc:docMk/>
            <pc:sldMk cId="2648706805" sldId="267"/>
            <ac:spMk id="21" creationId="{AED7D8AB-2658-104A-AD4F-EB8AFFB04CFE}"/>
          </ac:spMkLst>
        </pc:spChg>
      </pc:sldChg>
      <pc:sldChg chg="addSp delSp modSp mod">
        <pc:chgData name="Nicholas Khor (nsek1g17)" userId="ab23839d-bcd4-4aa4-83aa-56b5b8a0a1a8" providerId="ADAL" clId="{D593A2DD-014E-4B00-9FA5-4B263A626FF6}" dt="2021-05-12T11:37:08.880" v="5882" actId="14100"/>
        <pc:sldMkLst>
          <pc:docMk/>
          <pc:sldMk cId="3000680849" sldId="268"/>
        </pc:sldMkLst>
        <pc:spChg chg="add del mod">
          <ac:chgData name="Nicholas Khor (nsek1g17)" userId="ab23839d-bcd4-4aa4-83aa-56b5b8a0a1a8" providerId="ADAL" clId="{D593A2DD-014E-4B00-9FA5-4B263A626FF6}" dt="2021-05-06T18:02:31.262" v="609" actId="931"/>
          <ac:spMkLst>
            <pc:docMk/>
            <pc:sldMk cId="3000680849" sldId="268"/>
            <ac:spMk id="3" creationId="{79FBE56C-3AEA-4ED4-A394-3947B2AC7EF4}"/>
          </ac:spMkLst>
        </pc:spChg>
        <pc:spChg chg="mod">
          <ac:chgData name="Nicholas Khor (nsek1g17)" userId="ab23839d-bcd4-4aa4-83aa-56b5b8a0a1a8" providerId="ADAL" clId="{D593A2DD-014E-4B00-9FA5-4B263A626FF6}" dt="2021-05-10T15:23:43.317" v="2873" actId="1076"/>
          <ac:spMkLst>
            <pc:docMk/>
            <pc:sldMk cId="3000680849" sldId="268"/>
            <ac:spMk id="6" creationId="{D3F32B15-FBA0-4B68-83E4-965859790F2E}"/>
          </ac:spMkLst>
        </pc:spChg>
        <pc:spChg chg="add mod">
          <ac:chgData name="Nicholas Khor (nsek1g17)" userId="ab23839d-bcd4-4aa4-83aa-56b5b8a0a1a8" providerId="ADAL" clId="{D593A2DD-014E-4B00-9FA5-4B263A626FF6}" dt="2021-05-10T15:19:31.578" v="2868" actId="1076"/>
          <ac:spMkLst>
            <pc:docMk/>
            <pc:sldMk cId="3000680849" sldId="268"/>
            <ac:spMk id="7" creationId="{0B83D825-456A-4DBF-A6E1-C0362B66B5B6}"/>
          </ac:spMkLst>
        </pc:spChg>
        <pc:picChg chg="add mod">
          <ac:chgData name="Nicholas Khor (nsek1g17)" userId="ab23839d-bcd4-4aa4-83aa-56b5b8a0a1a8" providerId="ADAL" clId="{D593A2DD-014E-4B00-9FA5-4B263A626FF6}" dt="2021-05-12T11:37:08.880" v="5882" actId="14100"/>
          <ac:picMkLst>
            <pc:docMk/>
            <pc:sldMk cId="3000680849" sldId="268"/>
            <ac:picMk id="5" creationId="{1F517B59-C23C-45E6-A74A-0F43DB8A553E}"/>
          </ac:picMkLst>
        </pc:picChg>
        <pc:picChg chg="del">
          <ac:chgData name="Nicholas Khor (nsek1g17)" userId="ab23839d-bcd4-4aa4-83aa-56b5b8a0a1a8" providerId="ADAL" clId="{D593A2DD-014E-4B00-9FA5-4B263A626FF6}" dt="2021-05-06T13:42:34.916" v="608" actId="478"/>
          <ac:picMkLst>
            <pc:docMk/>
            <pc:sldMk cId="3000680849" sldId="268"/>
            <ac:picMk id="5122" creationId="{00F2038D-99E3-4CDF-AF0E-EBAF9BD38DC0}"/>
          </ac:picMkLst>
        </pc:picChg>
      </pc:sldChg>
      <pc:sldChg chg="modSp mod">
        <pc:chgData name="Nicholas Khor (nsek1g17)" userId="ab23839d-bcd4-4aa4-83aa-56b5b8a0a1a8" providerId="ADAL" clId="{D593A2DD-014E-4B00-9FA5-4B263A626FF6}" dt="2021-05-07T18:36:27.615" v="1127" actId="2711"/>
        <pc:sldMkLst>
          <pc:docMk/>
          <pc:sldMk cId="203117874" sldId="269"/>
        </pc:sldMkLst>
        <pc:spChg chg="mod">
          <ac:chgData name="Nicholas Khor (nsek1g17)" userId="ab23839d-bcd4-4aa4-83aa-56b5b8a0a1a8" providerId="ADAL" clId="{D593A2DD-014E-4B00-9FA5-4B263A626FF6}" dt="2021-05-07T18:36:27.615" v="1127" actId="2711"/>
          <ac:spMkLst>
            <pc:docMk/>
            <pc:sldMk cId="203117874" sldId="269"/>
            <ac:spMk id="3" creationId="{2D1513E2-6D57-421E-86BA-E3AAC4AA7893}"/>
          </ac:spMkLst>
        </pc:spChg>
      </pc:sldChg>
      <pc:sldChg chg="modSp mod">
        <pc:chgData name="Nicholas Khor (nsek1g17)" userId="ab23839d-bcd4-4aa4-83aa-56b5b8a0a1a8" providerId="ADAL" clId="{D593A2DD-014E-4B00-9FA5-4B263A626FF6}" dt="2021-05-07T17:32:17.043" v="847" actId="2711"/>
        <pc:sldMkLst>
          <pc:docMk/>
          <pc:sldMk cId="1980080663" sldId="270"/>
        </pc:sldMkLst>
        <pc:spChg chg="mod">
          <ac:chgData name="Nicholas Khor (nsek1g17)" userId="ab23839d-bcd4-4aa4-83aa-56b5b8a0a1a8" providerId="ADAL" clId="{D593A2DD-014E-4B00-9FA5-4B263A626FF6}" dt="2021-05-06T13:19:42.965" v="585" actId="20577"/>
          <ac:spMkLst>
            <pc:docMk/>
            <pc:sldMk cId="1980080663" sldId="270"/>
            <ac:spMk id="2" creationId="{D6C5C3B1-F304-4F28-896E-D4A2CF3D2596}"/>
          </ac:spMkLst>
        </pc:spChg>
        <pc:spChg chg="mod">
          <ac:chgData name="Nicholas Khor (nsek1g17)" userId="ab23839d-bcd4-4aa4-83aa-56b5b8a0a1a8" providerId="ADAL" clId="{D593A2DD-014E-4B00-9FA5-4B263A626FF6}" dt="2021-05-07T17:32:17.043" v="847" actId="2711"/>
          <ac:spMkLst>
            <pc:docMk/>
            <pc:sldMk cId="1980080663" sldId="270"/>
            <ac:spMk id="3" creationId="{D5D69194-D616-45DF-9A81-56089F73B58D}"/>
          </ac:spMkLst>
        </pc:spChg>
      </pc:sldChg>
      <pc:sldChg chg="modSp mod">
        <pc:chgData name="Nicholas Khor (nsek1g17)" userId="ab23839d-bcd4-4aa4-83aa-56b5b8a0a1a8" providerId="ADAL" clId="{D593A2DD-014E-4B00-9FA5-4B263A626FF6}" dt="2021-05-07T17:32:21.283" v="848" actId="2711"/>
        <pc:sldMkLst>
          <pc:docMk/>
          <pc:sldMk cId="536889926" sldId="271"/>
        </pc:sldMkLst>
        <pc:spChg chg="mod">
          <ac:chgData name="Nicholas Khor (nsek1g17)" userId="ab23839d-bcd4-4aa4-83aa-56b5b8a0a1a8" providerId="ADAL" clId="{D593A2DD-014E-4B00-9FA5-4B263A626FF6}" dt="2021-05-06T13:19:45.504" v="587" actId="20577"/>
          <ac:spMkLst>
            <pc:docMk/>
            <pc:sldMk cId="536889926" sldId="271"/>
            <ac:spMk id="2" creationId="{763D0CA8-96B8-4A49-8E99-F0722D550F84}"/>
          </ac:spMkLst>
        </pc:spChg>
        <pc:spChg chg="mod">
          <ac:chgData name="Nicholas Khor (nsek1g17)" userId="ab23839d-bcd4-4aa4-83aa-56b5b8a0a1a8" providerId="ADAL" clId="{D593A2DD-014E-4B00-9FA5-4B263A626FF6}" dt="2021-05-07T17:32:21.283" v="848" actId="2711"/>
          <ac:spMkLst>
            <pc:docMk/>
            <pc:sldMk cId="536889926" sldId="271"/>
            <ac:spMk id="3" creationId="{D2A1B7F4-5D42-4641-ACC7-AB05DE6676DD}"/>
          </ac:spMkLst>
        </pc:spChg>
      </pc:sldChg>
      <pc:sldChg chg="modSp new mod">
        <pc:chgData name="Nicholas Khor (nsek1g17)" userId="ab23839d-bcd4-4aa4-83aa-56b5b8a0a1a8" providerId="ADAL" clId="{D593A2DD-014E-4B00-9FA5-4B263A626FF6}" dt="2021-05-07T17:32:05.679" v="845" actId="2711"/>
        <pc:sldMkLst>
          <pc:docMk/>
          <pc:sldMk cId="148465104" sldId="272"/>
        </pc:sldMkLst>
        <pc:spChg chg="mod">
          <ac:chgData name="Nicholas Khor (nsek1g17)" userId="ab23839d-bcd4-4aa4-83aa-56b5b8a0a1a8" providerId="ADAL" clId="{D593A2DD-014E-4B00-9FA5-4B263A626FF6}" dt="2021-05-06T13:19:52.947" v="591" actId="20577"/>
          <ac:spMkLst>
            <pc:docMk/>
            <pc:sldMk cId="148465104" sldId="272"/>
            <ac:spMk id="2" creationId="{6B2CEA63-6BCC-4356-BAD2-F4FE10B8BD89}"/>
          </ac:spMkLst>
        </pc:spChg>
        <pc:spChg chg="mod">
          <ac:chgData name="Nicholas Khor (nsek1g17)" userId="ab23839d-bcd4-4aa4-83aa-56b5b8a0a1a8" providerId="ADAL" clId="{D593A2DD-014E-4B00-9FA5-4B263A626FF6}" dt="2021-05-07T17:32:05.679" v="845" actId="2711"/>
          <ac:spMkLst>
            <pc:docMk/>
            <pc:sldMk cId="148465104" sldId="272"/>
            <ac:spMk id="3" creationId="{4F58AEB0-6EA4-4EC0-9BFE-94F015FE9A37}"/>
          </ac:spMkLst>
        </pc:spChg>
      </pc:sldChg>
      <pc:sldChg chg="modSp add mod ord">
        <pc:chgData name="Nicholas Khor (nsek1g17)" userId="ab23839d-bcd4-4aa4-83aa-56b5b8a0a1a8" providerId="ADAL" clId="{D593A2DD-014E-4B00-9FA5-4B263A626FF6}" dt="2021-05-07T17:32:10.575" v="846" actId="2711"/>
        <pc:sldMkLst>
          <pc:docMk/>
          <pc:sldMk cId="561520832" sldId="273"/>
        </pc:sldMkLst>
        <pc:spChg chg="mod">
          <ac:chgData name="Nicholas Khor (nsek1g17)" userId="ab23839d-bcd4-4aa4-83aa-56b5b8a0a1a8" providerId="ADAL" clId="{D593A2DD-014E-4B00-9FA5-4B263A626FF6}" dt="2021-05-06T13:19:49.294" v="589" actId="20577"/>
          <ac:spMkLst>
            <pc:docMk/>
            <pc:sldMk cId="561520832" sldId="273"/>
            <ac:spMk id="2" creationId="{6B2CEA63-6BCC-4356-BAD2-F4FE10B8BD89}"/>
          </ac:spMkLst>
        </pc:spChg>
        <pc:spChg chg="mod">
          <ac:chgData name="Nicholas Khor (nsek1g17)" userId="ab23839d-bcd4-4aa4-83aa-56b5b8a0a1a8" providerId="ADAL" clId="{D593A2DD-014E-4B00-9FA5-4B263A626FF6}" dt="2021-05-07T17:32:10.575" v="846" actId="2711"/>
          <ac:spMkLst>
            <pc:docMk/>
            <pc:sldMk cId="561520832" sldId="273"/>
            <ac:spMk id="3" creationId="{4F58AEB0-6EA4-4EC0-9BFE-94F015FE9A37}"/>
          </ac:spMkLst>
        </pc:spChg>
      </pc:sldChg>
      <pc:sldChg chg="modSp add mod">
        <pc:chgData name="Nicholas Khor (nsek1g17)" userId="ab23839d-bcd4-4aa4-83aa-56b5b8a0a1a8" providerId="ADAL" clId="{D593A2DD-014E-4B00-9FA5-4B263A626FF6}" dt="2021-05-07T17:31:56.527" v="844" actId="2711"/>
        <pc:sldMkLst>
          <pc:docMk/>
          <pc:sldMk cId="3463848007" sldId="274"/>
        </pc:sldMkLst>
        <pc:spChg chg="mod">
          <ac:chgData name="Nicholas Khor (nsek1g17)" userId="ab23839d-bcd4-4aa4-83aa-56b5b8a0a1a8" providerId="ADAL" clId="{D593A2DD-014E-4B00-9FA5-4B263A626FF6}" dt="2021-05-06T13:19:55.952" v="593" actId="20577"/>
          <ac:spMkLst>
            <pc:docMk/>
            <pc:sldMk cId="3463848007" sldId="274"/>
            <ac:spMk id="2" creationId="{6B2CEA63-6BCC-4356-BAD2-F4FE10B8BD89}"/>
          </ac:spMkLst>
        </pc:spChg>
        <pc:spChg chg="mod">
          <ac:chgData name="Nicholas Khor (nsek1g17)" userId="ab23839d-bcd4-4aa4-83aa-56b5b8a0a1a8" providerId="ADAL" clId="{D593A2DD-014E-4B00-9FA5-4B263A626FF6}" dt="2021-05-07T17:31:56.527" v="844" actId="2711"/>
          <ac:spMkLst>
            <pc:docMk/>
            <pc:sldMk cId="3463848007" sldId="274"/>
            <ac:spMk id="3" creationId="{4F58AEB0-6EA4-4EC0-9BFE-94F015FE9A37}"/>
          </ac:spMkLst>
        </pc:spChg>
      </pc:sldChg>
      <pc:sldChg chg="modSp new mod">
        <pc:chgData name="Nicholas Khor (nsek1g17)" userId="ab23839d-bcd4-4aa4-83aa-56b5b8a0a1a8" providerId="ADAL" clId="{D593A2DD-014E-4B00-9FA5-4B263A626FF6}" dt="2021-05-07T17:31:46.023" v="843" actId="2711"/>
        <pc:sldMkLst>
          <pc:docMk/>
          <pc:sldMk cId="2448781993" sldId="275"/>
        </pc:sldMkLst>
        <pc:spChg chg="mod">
          <ac:chgData name="Nicholas Khor (nsek1g17)" userId="ab23839d-bcd4-4aa4-83aa-56b5b8a0a1a8" providerId="ADAL" clId="{D593A2DD-014E-4B00-9FA5-4B263A626FF6}" dt="2021-05-06T13:19:59.098" v="595" actId="20577"/>
          <ac:spMkLst>
            <pc:docMk/>
            <pc:sldMk cId="2448781993" sldId="275"/>
            <ac:spMk id="2" creationId="{BABC6872-4F8C-4BA5-938A-FA633A3219DD}"/>
          </ac:spMkLst>
        </pc:spChg>
        <pc:spChg chg="mod">
          <ac:chgData name="Nicholas Khor (nsek1g17)" userId="ab23839d-bcd4-4aa4-83aa-56b5b8a0a1a8" providerId="ADAL" clId="{D593A2DD-014E-4B00-9FA5-4B263A626FF6}" dt="2021-05-07T17:31:46.023" v="843" actId="2711"/>
          <ac:spMkLst>
            <pc:docMk/>
            <pc:sldMk cId="2448781993" sldId="275"/>
            <ac:spMk id="3" creationId="{F57CA7E9-8252-4551-9BB4-C6A0BD3D41B8}"/>
          </ac:spMkLst>
        </pc:spChg>
      </pc:sldChg>
      <pc:sldChg chg="modSp new mod">
        <pc:chgData name="Nicholas Khor (nsek1g17)" userId="ab23839d-bcd4-4aa4-83aa-56b5b8a0a1a8" providerId="ADAL" clId="{D593A2DD-014E-4B00-9FA5-4B263A626FF6}" dt="2021-05-07T17:31:41.297" v="842" actId="2711"/>
        <pc:sldMkLst>
          <pc:docMk/>
          <pc:sldMk cId="4039902308" sldId="276"/>
        </pc:sldMkLst>
        <pc:spChg chg="mod">
          <ac:chgData name="Nicholas Khor (nsek1g17)" userId="ab23839d-bcd4-4aa4-83aa-56b5b8a0a1a8" providerId="ADAL" clId="{D593A2DD-014E-4B00-9FA5-4B263A626FF6}" dt="2021-05-06T13:20:02.431" v="597" actId="20577"/>
          <ac:spMkLst>
            <pc:docMk/>
            <pc:sldMk cId="4039902308" sldId="276"/>
            <ac:spMk id="2" creationId="{F6B89B21-C4A8-4BA6-8968-46978DC999B4}"/>
          </ac:spMkLst>
        </pc:spChg>
        <pc:spChg chg="mod">
          <ac:chgData name="Nicholas Khor (nsek1g17)" userId="ab23839d-bcd4-4aa4-83aa-56b5b8a0a1a8" providerId="ADAL" clId="{D593A2DD-014E-4B00-9FA5-4B263A626FF6}" dt="2021-05-07T17:31:41.297" v="842" actId="2711"/>
          <ac:spMkLst>
            <pc:docMk/>
            <pc:sldMk cId="4039902308" sldId="276"/>
            <ac:spMk id="3" creationId="{EF8147B6-D8D8-448A-A81D-FFD5CD417DEA}"/>
          </ac:spMkLst>
        </pc:spChg>
      </pc:sldChg>
      <pc:sldChg chg="addSp delSp modSp new del mod">
        <pc:chgData name="Nicholas Khor (nsek1g17)" userId="ab23839d-bcd4-4aa4-83aa-56b5b8a0a1a8" providerId="ADAL" clId="{D593A2DD-014E-4B00-9FA5-4B263A626FF6}" dt="2021-05-06T13:19:40.153" v="583" actId="2696"/>
        <pc:sldMkLst>
          <pc:docMk/>
          <pc:sldMk cId="4274404638" sldId="277"/>
        </pc:sldMkLst>
        <pc:spChg chg="mod">
          <ac:chgData name="Nicholas Khor (nsek1g17)" userId="ab23839d-bcd4-4aa4-83aa-56b5b8a0a1a8" providerId="ADAL" clId="{D593A2DD-014E-4B00-9FA5-4B263A626FF6}" dt="2021-05-06T13:13:16.143" v="534" actId="20577"/>
          <ac:spMkLst>
            <pc:docMk/>
            <pc:sldMk cId="4274404638" sldId="277"/>
            <ac:spMk id="2" creationId="{24573296-9B03-41DB-B4B0-5996D36D20C9}"/>
          </ac:spMkLst>
        </pc:spChg>
        <pc:spChg chg="del">
          <ac:chgData name="Nicholas Khor (nsek1g17)" userId="ab23839d-bcd4-4aa4-83aa-56b5b8a0a1a8" providerId="ADAL" clId="{D593A2DD-014E-4B00-9FA5-4B263A626FF6}" dt="2021-05-06T13:10:22.730" v="498"/>
          <ac:spMkLst>
            <pc:docMk/>
            <pc:sldMk cId="4274404638" sldId="277"/>
            <ac:spMk id="3" creationId="{F75A53B4-FA68-4AC8-B8A1-A3B72F675D9F}"/>
          </ac:spMkLst>
        </pc:spChg>
        <pc:spChg chg="add del mod">
          <ac:chgData name="Nicholas Khor (nsek1g17)" userId="ab23839d-bcd4-4aa4-83aa-56b5b8a0a1a8" providerId="ADAL" clId="{D593A2DD-014E-4B00-9FA5-4B263A626FF6}" dt="2021-05-06T13:11:18.591" v="521" actId="478"/>
          <ac:spMkLst>
            <pc:docMk/>
            <pc:sldMk cId="4274404638" sldId="277"/>
            <ac:spMk id="5" creationId="{81B72A0B-F708-4528-B657-3A835D2D2F45}"/>
          </ac:spMkLst>
        </pc:spChg>
        <pc:spChg chg="add del mod">
          <ac:chgData name="Nicholas Khor (nsek1g17)" userId="ab23839d-bcd4-4aa4-83aa-56b5b8a0a1a8" providerId="ADAL" clId="{D593A2DD-014E-4B00-9FA5-4B263A626FF6}" dt="2021-05-06T13:10:45.536" v="500" actId="478"/>
          <ac:spMkLst>
            <pc:docMk/>
            <pc:sldMk cId="4274404638" sldId="277"/>
            <ac:spMk id="6" creationId="{28282455-FD92-465E-B13A-3F6A9A253C56}"/>
          </ac:spMkLst>
        </pc:spChg>
        <pc:graphicFrameChg chg="add del mod modGraphic">
          <ac:chgData name="Nicholas Khor (nsek1g17)" userId="ab23839d-bcd4-4aa4-83aa-56b5b8a0a1a8" providerId="ADAL" clId="{D593A2DD-014E-4B00-9FA5-4B263A626FF6}" dt="2021-05-06T13:13:24.811" v="535" actId="1076"/>
          <ac:graphicFrameMkLst>
            <pc:docMk/>
            <pc:sldMk cId="4274404638" sldId="277"/>
            <ac:graphicFrameMk id="4" creationId="{F68BECDB-E87C-47EF-BA59-243D72780FDF}"/>
          </ac:graphicFrameMkLst>
        </pc:graphicFrameChg>
      </pc:sldChg>
      <pc:sldChg chg="addSp delSp modSp new mod">
        <pc:chgData name="Nicholas Khor (nsek1g17)" userId="ab23839d-bcd4-4aa4-83aa-56b5b8a0a1a8" providerId="ADAL" clId="{D593A2DD-014E-4B00-9FA5-4B263A626FF6}" dt="2021-05-07T18:00:05.072" v="1060" actId="1076"/>
        <pc:sldMkLst>
          <pc:docMk/>
          <pc:sldMk cId="3048625444" sldId="278"/>
        </pc:sldMkLst>
        <pc:spChg chg="mod">
          <ac:chgData name="Nicholas Khor (nsek1g17)" userId="ab23839d-bcd4-4aa4-83aa-56b5b8a0a1a8" providerId="ADAL" clId="{D593A2DD-014E-4B00-9FA5-4B263A626FF6}" dt="2021-05-07T17:05:47.204" v="657" actId="20577"/>
          <ac:spMkLst>
            <pc:docMk/>
            <pc:sldMk cId="3048625444" sldId="278"/>
            <ac:spMk id="2" creationId="{E29314AD-FA00-48EA-82D9-ED3771AB5E08}"/>
          </ac:spMkLst>
        </pc:spChg>
        <pc:spChg chg="del">
          <ac:chgData name="Nicholas Khor (nsek1g17)" userId="ab23839d-bcd4-4aa4-83aa-56b5b8a0a1a8" providerId="ADAL" clId="{D593A2DD-014E-4B00-9FA5-4B263A626FF6}" dt="2021-05-07T09:53:10.675" v="612"/>
          <ac:spMkLst>
            <pc:docMk/>
            <pc:sldMk cId="3048625444" sldId="278"/>
            <ac:spMk id="3" creationId="{8F633E18-D030-47D1-84F2-1BDF38781EA4}"/>
          </ac:spMkLst>
        </pc:spChg>
        <pc:spChg chg="add mod">
          <ac:chgData name="Nicholas Khor (nsek1g17)" userId="ab23839d-bcd4-4aa4-83aa-56b5b8a0a1a8" providerId="ADAL" clId="{D593A2DD-014E-4B00-9FA5-4B263A626FF6}" dt="2021-05-07T17:30:39.693" v="832" actId="20577"/>
          <ac:spMkLst>
            <pc:docMk/>
            <pc:sldMk cId="3048625444" sldId="278"/>
            <ac:spMk id="5" creationId="{892856E3-1455-43AF-BAED-1A3414DB5CD8}"/>
          </ac:spMkLst>
        </pc:spChg>
        <pc:spChg chg="add mod">
          <ac:chgData name="Nicholas Khor (nsek1g17)" userId="ab23839d-bcd4-4aa4-83aa-56b5b8a0a1a8" providerId="ADAL" clId="{D593A2DD-014E-4B00-9FA5-4B263A626FF6}" dt="2021-05-07T18:00:05.072" v="1060" actId="1076"/>
          <ac:spMkLst>
            <pc:docMk/>
            <pc:sldMk cId="3048625444" sldId="278"/>
            <ac:spMk id="6" creationId="{0B0DC02D-E447-4838-BDFA-5D1D59A93EE5}"/>
          </ac:spMkLst>
        </pc:spChg>
        <pc:picChg chg="add mod">
          <ac:chgData name="Nicholas Khor (nsek1g17)" userId="ab23839d-bcd4-4aa4-83aa-56b5b8a0a1a8" providerId="ADAL" clId="{D593A2DD-014E-4B00-9FA5-4B263A626FF6}" dt="2021-05-07T17:59:54.389" v="1056" actId="1076"/>
          <ac:picMkLst>
            <pc:docMk/>
            <pc:sldMk cId="3048625444" sldId="278"/>
            <ac:picMk id="4" creationId="{3387F442-88C4-44CA-B919-D2AF041821D3}"/>
          </ac:picMkLst>
        </pc:picChg>
      </pc:sldChg>
      <pc:sldChg chg="addSp delSp modSp new mod">
        <pc:chgData name="Nicholas Khor (nsek1g17)" userId="ab23839d-bcd4-4aa4-83aa-56b5b8a0a1a8" providerId="ADAL" clId="{D593A2DD-014E-4B00-9FA5-4B263A626FF6}" dt="2021-05-07T17:59:37.300" v="1042" actId="20577"/>
        <pc:sldMkLst>
          <pc:docMk/>
          <pc:sldMk cId="2409226939" sldId="279"/>
        </pc:sldMkLst>
        <pc:spChg chg="mod">
          <ac:chgData name="Nicholas Khor (nsek1g17)" userId="ab23839d-bcd4-4aa4-83aa-56b5b8a0a1a8" providerId="ADAL" clId="{D593A2DD-014E-4B00-9FA5-4B263A626FF6}" dt="2021-05-07T17:05:59.767" v="686" actId="20577"/>
          <ac:spMkLst>
            <pc:docMk/>
            <pc:sldMk cId="2409226939" sldId="279"/>
            <ac:spMk id="2" creationId="{90DA229B-0866-4D26-94BB-055CD1EC6F55}"/>
          </ac:spMkLst>
        </pc:spChg>
        <pc:spChg chg="del">
          <ac:chgData name="Nicholas Khor (nsek1g17)" userId="ab23839d-bcd4-4aa4-83aa-56b5b8a0a1a8" providerId="ADAL" clId="{D593A2DD-014E-4B00-9FA5-4B263A626FF6}" dt="2021-05-07T16:57:36.970" v="634"/>
          <ac:spMkLst>
            <pc:docMk/>
            <pc:sldMk cId="2409226939" sldId="279"/>
            <ac:spMk id="3" creationId="{842A7E1F-A10A-4EA5-9DD3-265A24322D0B}"/>
          </ac:spMkLst>
        </pc:spChg>
        <pc:spChg chg="add mod">
          <ac:chgData name="Nicholas Khor (nsek1g17)" userId="ab23839d-bcd4-4aa4-83aa-56b5b8a0a1a8" providerId="ADAL" clId="{D593A2DD-014E-4B00-9FA5-4B263A626FF6}" dt="2021-05-07T17:59:37.300" v="1042" actId="20577"/>
          <ac:spMkLst>
            <pc:docMk/>
            <pc:sldMk cId="2409226939" sldId="279"/>
            <ac:spMk id="5" creationId="{58875A8F-20FB-4C7A-99E7-2A1DD5C062C4}"/>
          </ac:spMkLst>
        </pc:spChg>
        <pc:picChg chg="add mod">
          <ac:chgData name="Nicholas Khor (nsek1g17)" userId="ab23839d-bcd4-4aa4-83aa-56b5b8a0a1a8" providerId="ADAL" clId="{D593A2DD-014E-4B00-9FA5-4B263A626FF6}" dt="2021-05-07T17:04:53.704" v="653" actId="1076"/>
          <ac:picMkLst>
            <pc:docMk/>
            <pc:sldMk cId="2409226939" sldId="279"/>
            <ac:picMk id="4" creationId="{24652421-4175-44B0-A7BB-0CAEEECA015B}"/>
          </ac:picMkLst>
        </pc:picChg>
      </pc:sldChg>
      <pc:sldChg chg="addSp delSp modSp new mod">
        <pc:chgData name="Nicholas Khor (nsek1g17)" userId="ab23839d-bcd4-4aa4-83aa-56b5b8a0a1a8" providerId="ADAL" clId="{D593A2DD-014E-4B00-9FA5-4B263A626FF6}" dt="2021-05-07T18:38:20.840" v="1234" actId="20577"/>
        <pc:sldMkLst>
          <pc:docMk/>
          <pc:sldMk cId="2624332318" sldId="280"/>
        </pc:sldMkLst>
        <pc:spChg chg="mod">
          <ac:chgData name="Nicholas Khor (nsek1g17)" userId="ab23839d-bcd4-4aa4-83aa-56b5b8a0a1a8" providerId="ADAL" clId="{D593A2DD-014E-4B00-9FA5-4B263A626FF6}" dt="2021-05-07T18:38:20.840" v="1234" actId="20577"/>
          <ac:spMkLst>
            <pc:docMk/>
            <pc:sldMk cId="2624332318" sldId="280"/>
            <ac:spMk id="2" creationId="{17445BC6-B5A9-40A8-B632-5D3DCD9804AF}"/>
          </ac:spMkLst>
        </pc:spChg>
        <pc:spChg chg="del">
          <ac:chgData name="Nicholas Khor (nsek1g17)" userId="ab23839d-bcd4-4aa4-83aa-56b5b8a0a1a8" providerId="ADAL" clId="{D593A2DD-014E-4B00-9FA5-4B263A626FF6}" dt="2021-05-07T17:33:48.893" v="850"/>
          <ac:spMkLst>
            <pc:docMk/>
            <pc:sldMk cId="2624332318" sldId="280"/>
            <ac:spMk id="3" creationId="{A24BA401-FB46-42FD-9084-AED0F84D55E5}"/>
          </ac:spMkLst>
        </pc:spChg>
        <pc:spChg chg="add del mod">
          <ac:chgData name="Nicholas Khor (nsek1g17)" userId="ab23839d-bcd4-4aa4-83aa-56b5b8a0a1a8" providerId="ADAL" clId="{D593A2DD-014E-4B00-9FA5-4B263A626FF6}" dt="2021-05-07T17:37:10.132" v="912"/>
          <ac:spMkLst>
            <pc:docMk/>
            <pc:sldMk cId="2624332318" sldId="280"/>
            <ac:spMk id="6" creationId="{BA0E0278-9FF8-41DB-8BB3-FDCF5B0BC1DA}"/>
          </ac:spMkLst>
        </pc:spChg>
        <pc:spChg chg="add del mod">
          <ac:chgData name="Nicholas Khor (nsek1g17)" userId="ab23839d-bcd4-4aa4-83aa-56b5b8a0a1a8" providerId="ADAL" clId="{D593A2DD-014E-4B00-9FA5-4B263A626FF6}" dt="2021-05-07T17:38:14.027" v="919"/>
          <ac:spMkLst>
            <pc:docMk/>
            <pc:sldMk cId="2624332318" sldId="280"/>
            <ac:spMk id="8" creationId="{10AA785F-110D-4162-8C61-1F914239ABC6}"/>
          </ac:spMkLst>
        </pc:spChg>
        <pc:spChg chg="add mod">
          <ac:chgData name="Nicholas Khor (nsek1g17)" userId="ab23839d-bcd4-4aa4-83aa-56b5b8a0a1a8" providerId="ADAL" clId="{D593A2DD-014E-4B00-9FA5-4B263A626FF6}" dt="2021-05-07T17:58:58.049" v="1025" actId="20577"/>
          <ac:spMkLst>
            <pc:docMk/>
            <pc:sldMk cId="2624332318" sldId="280"/>
            <ac:spMk id="9" creationId="{550F250F-2DD8-4451-9053-6AB62CF4AA1C}"/>
          </ac:spMkLst>
        </pc:spChg>
        <pc:graphicFrameChg chg="add mod modGraphic">
          <ac:chgData name="Nicholas Khor (nsek1g17)" userId="ab23839d-bcd4-4aa4-83aa-56b5b8a0a1a8" providerId="ADAL" clId="{D593A2DD-014E-4B00-9FA5-4B263A626FF6}" dt="2021-05-07T17:37:36.088" v="915" actId="1076"/>
          <ac:graphicFrameMkLst>
            <pc:docMk/>
            <pc:sldMk cId="2624332318" sldId="280"/>
            <ac:graphicFrameMk id="4" creationId="{BADF90A0-866C-497A-9E82-E660367532F8}"/>
          </ac:graphicFrameMkLst>
        </pc:graphicFrameChg>
        <pc:picChg chg="add del mod">
          <ac:chgData name="Nicholas Khor (nsek1g17)" userId="ab23839d-bcd4-4aa4-83aa-56b5b8a0a1a8" providerId="ADAL" clId="{D593A2DD-014E-4B00-9FA5-4B263A626FF6}" dt="2021-05-07T17:36:32.686" v="899" actId="478"/>
          <ac:picMkLst>
            <pc:docMk/>
            <pc:sldMk cId="2624332318" sldId="280"/>
            <ac:picMk id="5" creationId="{E5683FEE-0C40-4133-9047-D59A6C233166}"/>
          </ac:picMkLst>
        </pc:picChg>
        <pc:picChg chg="add mod">
          <ac:chgData name="Nicholas Khor (nsek1g17)" userId="ab23839d-bcd4-4aa4-83aa-56b5b8a0a1a8" providerId="ADAL" clId="{D593A2DD-014E-4B00-9FA5-4B263A626FF6}" dt="2021-05-07T17:59:04.497" v="1026" actId="1076"/>
          <ac:picMkLst>
            <pc:docMk/>
            <pc:sldMk cId="2624332318" sldId="280"/>
            <ac:picMk id="7" creationId="{8F6ED48E-237C-4A14-89A9-8EC8D45CE91C}"/>
          </ac:picMkLst>
        </pc:picChg>
      </pc:sldChg>
      <pc:sldChg chg="modSp new del mod">
        <pc:chgData name="Nicholas Khor (nsek1g17)" userId="ab23839d-bcd4-4aa4-83aa-56b5b8a0a1a8" providerId="ADAL" clId="{D593A2DD-014E-4B00-9FA5-4B263A626FF6}" dt="2021-05-07T17:29:38.825" v="775" actId="2696"/>
        <pc:sldMkLst>
          <pc:docMk/>
          <pc:sldMk cId="2133696711" sldId="281"/>
        </pc:sldMkLst>
        <pc:spChg chg="mod">
          <ac:chgData name="Nicholas Khor (nsek1g17)" userId="ab23839d-bcd4-4aa4-83aa-56b5b8a0a1a8" providerId="ADAL" clId="{D593A2DD-014E-4B00-9FA5-4B263A626FF6}" dt="2021-05-07T17:05:55.742" v="684" actId="20577"/>
          <ac:spMkLst>
            <pc:docMk/>
            <pc:sldMk cId="2133696711" sldId="281"/>
            <ac:spMk id="2" creationId="{C73C9299-5D98-4007-92D8-0E452910CBC2}"/>
          </ac:spMkLst>
        </pc:spChg>
      </pc:sldChg>
      <pc:sldChg chg="addSp delSp modSp add mod modNotesTx">
        <pc:chgData name="Nicholas Khor (nsek1g17)" userId="ab23839d-bcd4-4aa4-83aa-56b5b8a0a1a8" providerId="ADAL" clId="{D593A2DD-014E-4B00-9FA5-4B263A626FF6}" dt="2021-05-07T17:38:31.867" v="950" actId="20577"/>
        <pc:sldMkLst>
          <pc:docMk/>
          <pc:sldMk cId="2363521461" sldId="282"/>
        </pc:sldMkLst>
        <pc:spChg chg="mod">
          <ac:chgData name="Nicholas Khor (nsek1g17)" userId="ab23839d-bcd4-4aa4-83aa-56b5b8a0a1a8" providerId="ADAL" clId="{D593A2DD-014E-4B00-9FA5-4B263A626FF6}" dt="2021-05-07T17:38:31.867" v="950" actId="20577"/>
          <ac:spMkLst>
            <pc:docMk/>
            <pc:sldMk cId="2363521461" sldId="282"/>
            <ac:spMk id="2" creationId="{C73C9299-5D98-4007-92D8-0E452910CBC2}"/>
          </ac:spMkLst>
        </pc:spChg>
        <pc:spChg chg="del">
          <ac:chgData name="Nicholas Khor (nsek1g17)" userId="ab23839d-bcd4-4aa4-83aa-56b5b8a0a1a8" providerId="ADAL" clId="{D593A2DD-014E-4B00-9FA5-4B263A626FF6}" dt="2021-05-07T17:20:55.143" v="688"/>
          <ac:spMkLst>
            <pc:docMk/>
            <pc:sldMk cId="2363521461" sldId="282"/>
            <ac:spMk id="3" creationId="{111E1AD8-1054-440D-846F-6C5E3800BC59}"/>
          </ac:spMkLst>
        </pc:spChg>
        <pc:spChg chg="add del mod">
          <ac:chgData name="Nicholas Khor (nsek1g17)" userId="ab23839d-bcd4-4aa4-83aa-56b5b8a0a1a8" providerId="ADAL" clId="{D593A2DD-014E-4B00-9FA5-4B263A626FF6}" dt="2021-05-07T17:31:33.989" v="839" actId="2711"/>
          <ac:spMkLst>
            <pc:docMk/>
            <pc:sldMk cId="2363521461" sldId="282"/>
            <ac:spMk id="5" creationId="{5D98C830-CAF7-48CC-8B22-960840D42E3D}"/>
          </ac:spMkLst>
        </pc:spChg>
        <pc:spChg chg="add mod">
          <ac:chgData name="Nicholas Khor (nsek1g17)" userId="ab23839d-bcd4-4aa4-83aa-56b5b8a0a1a8" providerId="ADAL" clId="{D593A2DD-014E-4B00-9FA5-4B263A626FF6}" dt="2021-05-07T17:31:33.989" v="839" actId="2711"/>
          <ac:spMkLst>
            <pc:docMk/>
            <pc:sldMk cId="2363521461" sldId="282"/>
            <ac:spMk id="6" creationId="{6D0D2797-D1FC-4505-B18C-4E55CD140036}"/>
          </ac:spMkLst>
        </pc:spChg>
        <pc:spChg chg="add mod">
          <ac:chgData name="Nicholas Khor (nsek1g17)" userId="ab23839d-bcd4-4aa4-83aa-56b5b8a0a1a8" providerId="ADAL" clId="{D593A2DD-014E-4B00-9FA5-4B263A626FF6}" dt="2021-05-07T17:31:33.989" v="839" actId="2711"/>
          <ac:spMkLst>
            <pc:docMk/>
            <pc:sldMk cId="2363521461" sldId="282"/>
            <ac:spMk id="8" creationId="{81DF1584-E633-44D0-9EBF-78B5E321DBA8}"/>
          </ac:spMkLst>
        </pc:spChg>
        <pc:picChg chg="add mod">
          <ac:chgData name="Nicholas Khor (nsek1g17)" userId="ab23839d-bcd4-4aa4-83aa-56b5b8a0a1a8" providerId="ADAL" clId="{D593A2DD-014E-4B00-9FA5-4B263A626FF6}" dt="2021-05-07T17:20:59.262" v="689" actId="1076"/>
          <ac:picMkLst>
            <pc:docMk/>
            <pc:sldMk cId="2363521461" sldId="282"/>
            <ac:picMk id="4" creationId="{985F6E73-026C-47E0-AE37-2AF3AC337824}"/>
          </ac:picMkLst>
        </pc:picChg>
        <pc:picChg chg="add mod">
          <ac:chgData name="Nicholas Khor (nsek1g17)" userId="ab23839d-bcd4-4aa4-83aa-56b5b8a0a1a8" providerId="ADAL" clId="{D593A2DD-014E-4B00-9FA5-4B263A626FF6}" dt="2021-05-07T17:29:24.567" v="774" actId="1076"/>
          <ac:picMkLst>
            <pc:docMk/>
            <pc:sldMk cId="2363521461" sldId="282"/>
            <ac:picMk id="9" creationId="{1127EAE3-2093-4B6C-B92A-0DCFE19A9272}"/>
          </ac:picMkLst>
        </pc:picChg>
      </pc:sldChg>
      <pc:sldChg chg="modSp new mod">
        <pc:chgData name="Nicholas Khor (nsek1g17)" userId="ab23839d-bcd4-4aa4-83aa-56b5b8a0a1a8" providerId="ADAL" clId="{D593A2DD-014E-4B00-9FA5-4B263A626FF6}" dt="2021-05-08T11:17:08.792" v="1559" actId="20577"/>
        <pc:sldMkLst>
          <pc:docMk/>
          <pc:sldMk cId="3590148164" sldId="283"/>
        </pc:sldMkLst>
        <pc:spChg chg="mod">
          <ac:chgData name="Nicholas Khor (nsek1g17)" userId="ab23839d-bcd4-4aa4-83aa-56b5b8a0a1a8" providerId="ADAL" clId="{D593A2DD-014E-4B00-9FA5-4B263A626FF6}" dt="2021-05-07T18:43:55.790" v="1235"/>
          <ac:spMkLst>
            <pc:docMk/>
            <pc:sldMk cId="3590148164" sldId="283"/>
            <ac:spMk id="2" creationId="{47EBF7FD-1F31-4E10-8AB8-26DF05DC5279}"/>
          </ac:spMkLst>
        </pc:spChg>
        <pc:spChg chg="mod">
          <ac:chgData name="Nicholas Khor (nsek1g17)" userId="ab23839d-bcd4-4aa4-83aa-56b5b8a0a1a8" providerId="ADAL" clId="{D593A2DD-014E-4B00-9FA5-4B263A626FF6}" dt="2021-05-08T11:17:08.792" v="1559" actId="20577"/>
          <ac:spMkLst>
            <pc:docMk/>
            <pc:sldMk cId="3590148164" sldId="283"/>
            <ac:spMk id="3" creationId="{59BDD730-A075-4B98-99D4-13C0409004B2}"/>
          </ac:spMkLst>
        </pc:spChg>
      </pc:sldChg>
      <pc:sldChg chg="modSp new mod">
        <pc:chgData name="Nicholas Khor (nsek1g17)" userId="ab23839d-bcd4-4aa4-83aa-56b5b8a0a1a8" providerId="ADAL" clId="{D593A2DD-014E-4B00-9FA5-4B263A626FF6}" dt="2021-05-07T18:36:39.380" v="1128" actId="2711"/>
        <pc:sldMkLst>
          <pc:docMk/>
          <pc:sldMk cId="2149256879" sldId="284"/>
        </pc:sldMkLst>
        <pc:spChg chg="mod">
          <ac:chgData name="Nicholas Khor (nsek1g17)" userId="ab23839d-bcd4-4aa4-83aa-56b5b8a0a1a8" providerId="ADAL" clId="{D593A2DD-014E-4B00-9FA5-4B263A626FF6}" dt="2021-05-07T18:18:19.273" v="1114" actId="20577"/>
          <ac:spMkLst>
            <pc:docMk/>
            <pc:sldMk cId="2149256879" sldId="284"/>
            <ac:spMk id="2" creationId="{39E5DD5A-E181-4BFA-9B35-1A1BFCDD7ADC}"/>
          </ac:spMkLst>
        </pc:spChg>
        <pc:spChg chg="mod">
          <ac:chgData name="Nicholas Khor (nsek1g17)" userId="ab23839d-bcd4-4aa4-83aa-56b5b8a0a1a8" providerId="ADAL" clId="{D593A2DD-014E-4B00-9FA5-4B263A626FF6}" dt="2021-05-07T18:36:39.380" v="1128" actId="2711"/>
          <ac:spMkLst>
            <pc:docMk/>
            <pc:sldMk cId="2149256879" sldId="284"/>
            <ac:spMk id="3" creationId="{6A70CEA1-2433-4F07-92AF-A6B810FC3619}"/>
          </ac:spMkLst>
        </pc:spChg>
      </pc:sldChg>
      <pc:sldChg chg="modSp new add del mod">
        <pc:chgData name="Nicholas Khor (nsek1g17)" userId="ab23839d-bcd4-4aa4-83aa-56b5b8a0a1a8" providerId="ADAL" clId="{D593A2DD-014E-4B00-9FA5-4B263A626FF6}" dt="2021-05-08T11:56:36.994" v="1560" actId="2696"/>
        <pc:sldMkLst>
          <pc:docMk/>
          <pc:sldMk cId="3165821304" sldId="285"/>
        </pc:sldMkLst>
        <pc:spChg chg="mod">
          <ac:chgData name="Nicholas Khor (nsek1g17)" userId="ab23839d-bcd4-4aa4-83aa-56b5b8a0a1a8" providerId="ADAL" clId="{D593A2DD-014E-4B00-9FA5-4B263A626FF6}" dt="2021-05-07T18:43:59.672" v="1237"/>
          <ac:spMkLst>
            <pc:docMk/>
            <pc:sldMk cId="3165821304" sldId="285"/>
            <ac:spMk id="2" creationId="{DAA7BA94-6E0D-4B96-AC3A-4BF9B802C98E}"/>
          </ac:spMkLst>
        </pc:spChg>
        <pc:spChg chg="mod">
          <ac:chgData name="Nicholas Khor (nsek1g17)" userId="ab23839d-bcd4-4aa4-83aa-56b5b8a0a1a8" providerId="ADAL" clId="{D593A2DD-014E-4B00-9FA5-4B263A626FF6}" dt="2021-05-07T18:45:52.683" v="1355" actId="20577"/>
          <ac:spMkLst>
            <pc:docMk/>
            <pc:sldMk cId="3165821304" sldId="285"/>
            <ac:spMk id="3" creationId="{E71FCCBC-A69C-4F7E-B81C-4FD171ED47C8}"/>
          </ac:spMkLst>
        </pc:spChg>
      </pc:sldChg>
      <pc:sldChg chg="addSp delSp modSp new mod modNotesTx">
        <pc:chgData name="Nicholas Khor (nsek1g17)" userId="ab23839d-bcd4-4aa4-83aa-56b5b8a0a1a8" providerId="ADAL" clId="{D593A2DD-014E-4B00-9FA5-4B263A626FF6}" dt="2021-05-09T13:05:09.126" v="1741" actId="1076"/>
        <pc:sldMkLst>
          <pc:docMk/>
          <pc:sldMk cId="3098072465" sldId="286"/>
        </pc:sldMkLst>
        <pc:spChg chg="mod">
          <ac:chgData name="Nicholas Khor (nsek1g17)" userId="ab23839d-bcd4-4aa4-83aa-56b5b8a0a1a8" providerId="ADAL" clId="{D593A2DD-014E-4B00-9FA5-4B263A626FF6}" dt="2021-05-09T13:00:22.713" v="1627" actId="242"/>
          <ac:spMkLst>
            <pc:docMk/>
            <pc:sldMk cId="3098072465" sldId="286"/>
            <ac:spMk id="2" creationId="{CA5C2D7C-D697-439E-B5E6-FB6CD6108126}"/>
          </ac:spMkLst>
        </pc:spChg>
        <pc:spChg chg="add del">
          <ac:chgData name="Nicholas Khor (nsek1g17)" userId="ab23839d-bcd4-4aa4-83aa-56b5b8a0a1a8" providerId="ADAL" clId="{D593A2DD-014E-4B00-9FA5-4B263A626FF6}" dt="2021-05-07T19:23:45.132" v="1363"/>
          <ac:spMkLst>
            <pc:docMk/>
            <pc:sldMk cId="3098072465" sldId="286"/>
            <ac:spMk id="3" creationId="{6BACF962-4203-4DFA-B198-A1D21B7D5C1B}"/>
          </ac:spMkLst>
        </pc:spChg>
        <pc:spChg chg="add mod">
          <ac:chgData name="Nicholas Khor (nsek1g17)" userId="ab23839d-bcd4-4aa4-83aa-56b5b8a0a1a8" providerId="ADAL" clId="{D593A2DD-014E-4B00-9FA5-4B263A626FF6}" dt="2021-05-09T13:05:09.126" v="1741" actId="1076"/>
          <ac:spMkLst>
            <pc:docMk/>
            <pc:sldMk cId="3098072465" sldId="286"/>
            <ac:spMk id="6" creationId="{88718D40-3745-4FCE-99D2-8408131AC176}"/>
          </ac:spMkLst>
        </pc:spChg>
        <pc:picChg chg="add mod">
          <ac:chgData name="Nicholas Khor (nsek1g17)" userId="ab23839d-bcd4-4aa4-83aa-56b5b8a0a1a8" providerId="ADAL" clId="{D593A2DD-014E-4B00-9FA5-4B263A626FF6}" dt="2021-05-08T20:24:33.464" v="1574" actId="1076"/>
          <ac:picMkLst>
            <pc:docMk/>
            <pc:sldMk cId="3098072465" sldId="286"/>
            <ac:picMk id="4" creationId="{B4561BC9-DF53-41CE-A99C-C0CC714FA144}"/>
          </ac:picMkLst>
        </pc:picChg>
      </pc:sldChg>
      <pc:sldChg chg="addSp delSp modSp new mod">
        <pc:chgData name="Nicholas Khor (nsek1g17)" userId="ab23839d-bcd4-4aa4-83aa-56b5b8a0a1a8" providerId="ADAL" clId="{D593A2DD-014E-4B00-9FA5-4B263A626FF6}" dt="2021-05-09T13:04:51.837" v="1737" actId="1076"/>
        <pc:sldMkLst>
          <pc:docMk/>
          <pc:sldMk cId="484014120" sldId="287"/>
        </pc:sldMkLst>
        <pc:spChg chg="mod">
          <ac:chgData name="Nicholas Khor (nsek1g17)" userId="ab23839d-bcd4-4aa4-83aa-56b5b8a0a1a8" providerId="ADAL" clId="{D593A2DD-014E-4B00-9FA5-4B263A626FF6}" dt="2021-05-08T20:25:06.838" v="1578" actId="1076"/>
          <ac:spMkLst>
            <pc:docMk/>
            <pc:sldMk cId="484014120" sldId="287"/>
            <ac:spMk id="2" creationId="{F7FD2828-F7B0-47B2-BA8A-84FA5F25EB00}"/>
          </ac:spMkLst>
        </pc:spChg>
        <pc:spChg chg="del">
          <ac:chgData name="Nicholas Khor (nsek1g17)" userId="ab23839d-bcd4-4aa4-83aa-56b5b8a0a1a8" providerId="ADAL" clId="{D593A2DD-014E-4B00-9FA5-4B263A626FF6}" dt="2021-05-08T11:56:49.579" v="1562"/>
          <ac:spMkLst>
            <pc:docMk/>
            <pc:sldMk cId="484014120" sldId="287"/>
            <ac:spMk id="3" creationId="{9C81A096-E75B-4ACE-B9B9-DBA1FC3ED629}"/>
          </ac:spMkLst>
        </pc:spChg>
        <pc:spChg chg="add mod">
          <ac:chgData name="Nicholas Khor (nsek1g17)" userId="ab23839d-bcd4-4aa4-83aa-56b5b8a0a1a8" providerId="ADAL" clId="{D593A2DD-014E-4B00-9FA5-4B263A626FF6}" dt="2021-05-09T13:04:51.837" v="1737" actId="1076"/>
          <ac:spMkLst>
            <pc:docMk/>
            <pc:sldMk cId="484014120" sldId="287"/>
            <ac:spMk id="5" creationId="{2B81184E-F821-4AB6-86CC-EA8D924B2E37}"/>
          </ac:spMkLst>
        </pc:spChg>
        <pc:picChg chg="add mod">
          <ac:chgData name="Nicholas Khor (nsek1g17)" userId="ab23839d-bcd4-4aa4-83aa-56b5b8a0a1a8" providerId="ADAL" clId="{D593A2DD-014E-4B00-9FA5-4B263A626FF6}" dt="2021-05-08T20:23:24.279" v="1570" actId="1076"/>
          <ac:picMkLst>
            <pc:docMk/>
            <pc:sldMk cId="484014120" sldId="287"/>
            <ac:picMk id="4" creationId="{0D338BFE-FDFE-4C6E-BA6D-8E98DBF9380E}"/>
          </ac:picMkLst>
        </pc:picChg>
      </pc:sldChg>
      <pc:sldChg chg="addSp delSp modSp new mod">
        <pc:chgData name="Nicholas Khor (nsek1g17)" userId="ab23839d-bcd4-4aa4-83aa-56b5b8a0a1a8" providerId="ADAL" clId="{D593A2DD-014E-4B00-9FA5-4B263A626FF6}" dt="2021-05-09T13:04:39.141" v="1733" actId="404"/>
        <pc:sldMkLst>
          <pc:docMk/>
          <pc:sldMk cId="2915214858" sldId="288"/>
        </pc:sldMkLst>
        <pc:spChg chg="mod">
          <ac:chgData name="Nicholas Khor (nsek1g17)" userId="ab23839d-bcd4-4aa4-83aa-56b5b8a0a1a8" providerId="ADAL" clId="{D593A2DD-014E-4B00-9FA5-4B263A626FF6}" dt="2021-05-09T12:56:50.024" v="1622" actId="242"/>
          <ac:spMkLst>
            <pc:docMk/>
            <pc:sldMk cId="2915214858" sldId="288"/>
            <ac:spMk id="2" creationId="{5452CF98-7C3D-4595-B69D-2B35412282DD}"/>
          </ac:spMkLst>
        </pc:spChg>
        <pc:spChg chg="del">
          <ac:chgData name="Nicholas Khor (nsek1g17)" userId="ab23839d-bcd4-4aa4-83aa-56b5b8a0a1a8" providerId="ADAL" clId="{D593A2DD-014E-4B00-9FA5-4B263A626FF6}" dt="2021-05-09T12:19:31.128" v="1580"/>
          <ac:spMkLst>
            <pc:docMk/>
            <pc:sldMk cId="2915214858" sldId="288"/>
            <ac:spMk id="3" creationId="{6255068D-4F62-498F-8593-A6D9B134FE8E}"/>
          </ac:spMkLst>
        </pc:spChg>
        <pc:spChg chg="add del mod">
          <ac:chgData name="Nicholas Khor (nsek1g17)" userId="ab23839d-bcd4-4aa4-83aa-56b5b8a0a1a8" providerId="ADAL" clId="{D593A2DD-014E-4B00-9FA5-4B263A626FF6}" dt="2021-05-09T12:20:32.651" v="1596" actId="478"/>
          <ac:spMkLst>
            <pc:docMk/>
            <pc:sldMk cId="2915214858" sldId="288"/>
            <ac:spMk id="5" creationId="{1E87565F-2F8C-4AB7-8E45-D76688B886DB}"/>
          </ac:spMkLst>
        </pc:spChg>
        <pc:spChg chg="add mod">
          <ac:chgData name="Nicholas Khor (nsek1g17)" userId="ab23839d-bcd4-4aa4-83aa-56b5b8a0a1a8" providerId="ADAL" clId="{D593A2DD-014E-4B00-9FA5-4B263A626FF6}" dt="2021-05-09T13:04:39.141" v="1733" actId="404"/>
          <ac:spMkLst>
            <pc:docMk/>
            <pc:sldMk cId="2915214858" sldId="288"/>
            <ac:spMk id="6" creationId="{B952C35F-CCF9-4EB0-BA2A-7E86D8FA6B61}"/>
          </ac:spMkLst>
        </pc:spChg>
        <pc:graphicFrameChg chg="add mod modGraphic">
          <ac:chgData name="Nicholas Khor (nsek1g17)" userId="ab23839d-bcd4-4aa4-83aa-56b5b8a0a1a8" providerId="ADAL" clId="{D593A2DD-014E-4B00-9FA5-4B263A626FF6}" dt="2021-05-09T12:59:57.494" v="1623" actId="1076"/>
          <ac:graphicFrameMkLst>
            <pc:docMk/>
            <pc:sldMk cId="2915214858" sldId="288"/>
            <ac:graphicFrameMk id="4" creationId="{30C50ED3-8C46-48F2-BE80-9FA5CBF0DBEA}"/>
          </ac:graphicFrameMkLst>
        </pc:graphicFrameChg>
      </pc:sldChg>
      <pc:sldChg chg="addSp delSp modSp add mod modNotesTx">
        <pc:chgData name="Nicholas Khor (nsek1g17)" userId="ab23839d-bcd4-4aa4-83aa-56b5b8a0a1a8" providerId="ADAL" clId="{D593A2DD-014E-4B00-9FA5-4B263A626FF6}" dt="2021-05-09T13:04:17.798" v="1725"/>
        <pc:sldMkLst>
          <pc:docMk/>
          <pc:sldMk cId="2302450653" sldId="289"/>
        </pc:sldMkLst>
        <pc:spChg chg="add del mod">
          <ac:chgData name="Nicholas Khor (nsek1g17)" userId="ab23839d-bcd4-4aa4-83aa-56b5b8a0a1a8" providerId="ADAL" clId="{D593A2DD-014E-4B00-9FA5-4B263A626FF6}" dt="2021-05-09T13:01:00.390" v="1631"/>
          <ac:spMkLst>
            <pc:docMk/>
            <pc:sldMk cId="2302450653" sldId="289"/>
            <ac:spMk id="5" creationId="{A7B43CCF-EF52-4A90-8F23-098510C7C0EF}"/>
          </ac:spMkLst>
        </pc:spChg>
        <pc:spChg chg="del">
          <ac:chgData name="Nicholas Khor (nsek1g17)" userId="ab23839d-bcd4-4aa4-83aa-56b5b8a0a1a8" providerId="ADAL" clId="{D593A2DD-014E-4B00-9FA5-4B263A626FF6}" dt="2021-05-09T13:00:32.474" v="1629" actId="478"/>
          <ac:spMkLst>
            <pc:docMk/>
            <pc:sldMk cId="2302450653" sldId="289"/>
            <ac:spMk id="6" creationId="{B952C35F-CCF9-4EB0-BA2A-7E86D8FA6B61}"/>
          </ac:spMkLst>
        </pc:spChg>
        <pc:spChg chg="add mod">
          <ac:chgData name="Nicholas Khor (nsek1g17)" userId="ab23839d-bcd4-4aa4-83aa-56b5b8a0a1a8" providerId="ADAL" clId="{D593A2DD-014E-4B00-9FA5-4B263A626FF6}" dt="2021-05-09T13:04:17.798" v="1725"/>
          <ac:spMkLst>
            <pc:docMk/>
            <pc:sldMk cId="2302450653" sldId="289"/>
            <ac:spMk id="9" creationId="{98ECDD00-3F74-415E-A2F9-756D6DA8AE42}"/>
          </ac:spMkLst>
        </pc:spChg>
        <pc:graphicFrameChg chg="del">
          <ac:chgData name="Nicholas Khor (nsek1g17)" userId="ab23839d-bcd4-4aa4-83aa-56b5b8a0a1a8" providerId="ADAL" clId="{D593A2DD-014E-4B00-9FA5-4B263A626FF6}" dt="2021-05-09T13:00:34.534" v="1630" actId="478"/>
          <ac:graphicFrameMkLst>
            <pc:docMk/>
            <pc:sldMk cId="2302450653" sldId="289"/>
            <ac:graphicFrameMk id="4" creationId="{30C50ED3-8C46-48F2-BE80-9FA5CBF0DBEA}"/>
          </ac:graphicFrameMkLst>
        </pc:graphicFrameChg>
        <pc:picChg chg="add mod">
          <ac:chgData name="Nicholas Khor (nsek1g17)" userId="ab23839d-bcd4-4aa4-83aa-56b5b8a0a1a8" providerId="ADAL" clId="{D593A2DD-014E-4B00-9FA5-4B263A626FF6}" dt="2021-05-09T13:02:09.840" v="1704" actId="1076"/>
          <ac:picMkLst>
            <pc:docMk/>
            <pc:sldMk cId="2302450653" sldId="289"/>
            <ac:picMk id="7" creationId="{C550A3F5-529A-4F04-8045-9F99498B5554}"/>
          </ac:picMkLst>
        </pc:picChg>
        <pc:picChg chg="add mod">
          <ac:chgData name="Nicholas Khor (nsek1g17)" userId="ab23839d-bcd4-4aa4-83aa-56b5b8a0a1a8" providerId="ADAL" clId="{D593A2DD-014E-4B00-9FA5-4B263A626FF6}" dt="2021-05-09T13:02:03.269" v="1702" actId="1076"/>
          <ac:picMkLst>
            <pc:docMk/>
            <pc:sldMk cId="2302450653" sldId="289"/>
            <ac:picMk id="8" creationId="{FA90B011-B33A-4C9B-93AD-2AC6E440E8C6}"/>
          </ac:picMkLst>
        </pc:picChg>
      </pc:sldChg>
      <pc:sldChg chg="addSp delSp modSp add mod">
        <pc:chgData name="Nicholas Khor (nsek1g17)" userId="ab23839d-bcd4-4aa4-83aa-56b5b8a0a1a8" providerId="ADAL" clId="{D593A2DD-014E-4B00-9FA5-4B263A626FF6}" dt="2021-05-09T16:34:59.179" v="2052" actId="1076"/>
        <pc:sldMkLst>
          <pc:docMk/>
          <pc:sldMk cId="1412366447" sldId="290"/>
        </pc:sldMkLst>
        <pc:spChg chg="add del mod">
          <ac:chgData name="Nicholas Khor (nsek1g17)" userId="ab23839d-bcd4-4aa4-83aa-56b5b8a0a1a8" providerId="ADAL" clId="{D593A2DD-014E-4B00-9FA5-4B263A626FF6}" dt="2021-05-09T13:06:56.931" v="1747" actId="478"/>
          <ac:spMkLst>
            <pc:docMk/>
            <pc:sldMk cId="1412366447" sldId="290"/>
            <ac:spMk id="4" creationId="{5D42028B-CE2D-47C5-87E4-DDCB16184128}"/>
          </ac:spMkLst>
        </pc:spChg>
        <pc:spChg chg="del">
          <ac:chgData name="Nicholas Khor (nsek1g17)" userId="ab23839d-bcd4-4aa4-83aa-56b5b8a0a1a8" providerId="ADAL" clId="{D593A2DD-014E-4B00-9FA5-4B263A626FF6}" dt="2021-05-09T13:06:34.150" v="1744" actId="478"/>
          <ac:spMkLst>
            <pc:docMk/>
            <pc:sldMk cId="1412366447" sldId="290"/>
            <ac:spMk id="9" creationId="{98ECDD00-3F74-415E-A2F9-756D6DA8AE42}"/>
          </ac:spMkLst>
        </pc:spChg>
        <pc:spChg chg="add mod">
          <ac:chgData name="Nicholas Khor (nsek1g17)" userId="ab23839d-bcd4-4aa4-83aa-56b5b8a0a1a8" providerId="ADAL" clId="{D593A2DD-014E-4B00-9FA5-4B263A626FF6}" dt="2021-05-09T16:34:59.179" v="2052" actId="1076"/>
          <ac:spMkLst>
            <pc:docMk/>
            <pc:sldMk cId="1412366447" sldId="290"/>
            <ac:spMk id="12" creationId="{ECDAA063-D115-4923-BA29-A04A4264F023}"/>
          </ac:spMkLst>
        </pc:spChg>
        <pc:graphicFrameChg chg="add del mod">
          <ac:chgData name="Nicholas Khor (nsek1g17)" userId="ab23839d-bcd4-4aa4-83aa-56b5b8a0a1a8" providerId="ADAL" clId="{D593A2DD-014E-4B00-9FA5-4B263A626FF6}" dt="2021-05-09T13:06:52.432" v="1746"/>
          <ac:graphicFrameMkLst>
            <pc:docMk/>
            <pc:sldMk cId="1412366447" sldId="290"/>
            <ac:graphicFrameMk id="5" creationId="{885CCB1D-6E3A-4211-A93F-752C6B85E9B9}"/>
          </ac:graphicFrameMkLst>
        </pc:graphicFrameChg>
        <pc:graphicFrameChg chg="add del mod">
          <ac:chgData name="Nicholas Khor (nsek1g17)" userId="ab23839d-bcd4-4aa4-83aa-56b5b8a0a1a8" providerId="ADAL" clId="{D593A2DD-014E-4B00-9FA5-4B263A626FF6}" dt="2021-05-09T13:07:03.879" v="1751"/>
          <ac:graphicFrameMkLst>
            <pc:docMk/>
            <pc:sldMk cId="1412366447" sldId="290"/>
            <ac:graphicFrameMk id="6" creationId="{73AD33EF-C466-433E-9AA6-2828296BB8FA}"/>
          </ac:graphicFrameMkLst>
        </pc:graphicFrameChg>
        <pc:graphicFrameChg chg="add del mod modGraphic">
          <ac:chgData name="Nicholas Khor (nsek1g17)" userId="ab23839d-bcd4-4aa4-83aa-56b5b8a0a1a8" providerId="ADAL" clId="{D593A2DD-014E-4B00-9FA5-4B263A626FF6}" dt="2021-05-09T15:22:08.549" v="1945" actId="478"/>
          <ac:graphicFrameMkLst>
            <pc:docMk/>
            <pc:sldMk cId="1412366447" sldId="290"/>
            <ac:graphicFrameMk id="10" creationId="{9DBC82A9-B011-4EE6-A627-C7C363876FC3}"/>
          </ac:graphicFrameMkLst>
        </pc:graphicFrameChg>
        <pc:picChg chg="del">
          <ac:chgData name="Nicholas Khor (nsek1g17)" userId="ab23839d-bcd4-4aa4-83aa-56b5b8a0a1a8" providerId="ADAL" clId="{D593A2DD-014E-4B00-9FA5-4B263A626FF6}" dt="2021-05-09T13:06:30.386" v="1743" actId="478"/>
          <ac:picMkLst>
            <pc:docMk/>
            <pc:sldMk cId="1412366447" sldId="290"/>
            <ac:picMk id="7" creationId="{C550A3F5-529A-4F04-8045-9F99498B5554}"/>
          </ac:picMkLst>
        </pc:picChg>
        <pc:picChg chg="del">
          <ac:chgData name="Nicholas Khor (nsek1g17)" userId="ab23839d-bcd4-4aa4-83aa-56b5b8a0a1a8" providerId="ADAL" clId="{D593A2DD-014E-4B00-9FA5-4B263A626FF6}" dt="2021-05-09T13:06:30.386" v="1743" actId="478"/>
          <ac:picMkLst>
            <pc:docMk/>
            <pc:sldMk cId="1412366447" sldId="290"/>
            <ac:picMk id="8" creationId="{FA90B011-B33A-4C9B-93AD-2AC6E440E8C6}"/>
          </ac:picMkLst>
        </pc:picChg>
        <pc:picChg chg="add mod">
          <ac:chgData name="Nicholas Khor (nsek1g17)" userId="ab23839d-bcd4-4aa4-83aa-56b5b8a0a1a8" providerId="ADAL" clId="{D593A2DD-014E-4B00-9FA5-4B263A626FF6}" dt="2021-05-09T15:15:01.307" v="1868" actId="1076"/>
          <ac:picMkLst>
            <pc:docMk/>
            <pc:sldMk cId="1412366447" sldId="290"/>
            <ac:picMk id="11" creationId="{4DAC9D48-7CA3-409E-9620-2F738F6EE2C7}"/>
          </ac:picMkLst>
        </pc:picChg>
        <pc:picChg chg="add mod">
          <ac:chgData name="Nicholas Khor (nsek1g17)" userId="ab23839d-bcd4-4aa4-83aa-56b5b8a0a1a8" providerId="ADAL" clId="{D593A2DD-014E-4B00-9FA5-4B263A626FF6}" dt="2021-05-09T13:07:20.671" v="1754"/>
          <ac:picMkLst>
            <pc:docMk/>
            <pc:sldMk cId="1412366447" sldId="290"/>
            <ac:picMk id="23" creationId="{E8C49D28-A406-418C-84D5-D4328323BF0C}"/>
          </ac:picMkLst>
        </pc:picChg>
        <pc:picChg chg="add mod">
          <ac:chgData name="Nicholas Khor (nsek1g17)" userId="ab23839d-bcd4-4aa4-83aa-56b5b8a0a1a8" providerId="ADAL" clId="{D593A2DD-014E-4B00-9FA5-4B263A626FF6}" dt="2021-05-09T13:07:35.996" v="1758"/>
          <ac:picMkLst>
            <pc:docMk/>
            <pc:sldMk cId="1412366447" sldId="290"/>
            <ac:picMk id="24" creationId="{46AB8D66-C3D1-45F6-B3B2-D491C564A28E}"/>
          </ac:picMkLst>
        </pc:picChg>
        <pc:picChg chg="add mod">
          <ac:chgData name="Nicholas Khor (nsek1g17)" userId="ab23839d-bcd4-4aa4-83aa-56b5b8a0a1a8" providerId="ADAL" clId="{D593A2DD-014E-4B00-9FA5-4B263A626FF6}" dt="2021-05-09T15:14:58.226" v="1867" actId="1076"/>
          <ac:picMkLst>
            <pc:docMk/>
            <pc:sldMk cId="1412366447" sldId="290"/>
            <ac:picMk id="26" creationId="{25EC5E90-E6ED-4177-ACBB-4B68B4E83D85}"/>
          </ac:picMkLst>
        </pc:picChg>
        <pc:picChg chg="add del mod">
          <ac:chgData name="Nicholas Khor (nsek1g17)" userId="ab23839d-bcd4-4aa4-83aa-56b5b8a0a1a8" providerId="ADAL" clId="{D593A2DD-014E-4B00-9FA5-4B263A626FF6}" dt="2021-05-09T13:06:52.432" v="1746"/>
          <ac:picMkLst>
            <pc:docMk/>
            <pc:sldMk cId="1412366447" sldId="290"/>
            <ac:picMk id="3073" creationId="{65EB706D-C4D1-4A6A-9869-F7D360743C81}"/>
          </ac:picMkLst>
        </pc:picChg>
        <pc:picChg chg="add del mod">
          <ac:chgData name="Nicholas Khor (nsek1g17)" userId="ab23839d-bcd4-4aa4-83aa-56b5b8a0a1a8" providerId="ADAL" clId="{D593A2DD-014E-4B00-9FA5-4B263A626FF6}" dt="2021-05-09T13:06:52.432" v="1746"/>
          <ac:picMkLst>
            <pc:docMk/>
            <pc:sldMk cId="1412366447" sldId="290"/>
            <ac:picMk id="3074" creationId="{DA781F8D-7725-4AEA-A1E1-38BD3D880534}"/>
          </ac:picMkLst>
        </pc:picChg>
        <pc:picChg chg="add del mod">
          <ac:chgData name="Nicholas Khor (nsek1g17)" userId="ab23839d-bcd4-4aa4-83aa-56b5b8a0a1a8" providerId="ADAL" clId="{D593A2DD-014E-4B00-9FA5-4B263A626FF6}" dt="2021-05-09T13:06:52.432" v="1746"/>
          <ac:picMkLst>
            <pc:docMk/>
            <pc:sldMk cId="1412366447" sldId="290"/>
            <ac:picMk id="3075" creationId="{3CF83F34-9905-4448-B0C1-050AB7EA26F5}"/>
          </ac:picMkLst>
        </pc:picChg>
        <pc:picChg chg="add del mod">
          <ac:chgData name="Nicholas Khor (nsek1g17)" userId="ab23839d-bcd4-4aa4-83aa-56b5b8a0a1a8" providerId="ADAL" clId="{D593A2DD-014E-4B00-9FA5-4B263A626FF6}" dt="2021-05-09T13:06:52.432" v="1746"/>
          <ac:picMkLst>
            <pc:docMk/>
            <pc:sldMk cId="1412366447" sldId="290"/>
            <ac:picMk id="3076" creationId="{828B1CFF-36BE-41C6-9150-AAC903B53CC3}"/>
          </ac:picMkLst>
        </pc:picChg>
        <pc:picChg chg="add del mod">
          <ac:chgData name="Nicholas Khor (nsek1g17)" userId="ab23839d-bcd4-4aa4-83aa-56b5b8a0a1a8" providerId="ADAL" clId="{D593A2DD-014E-4B00-9FA5-4B263A626FF6}" dt="2021-05-09T13:06:52.432" v="1746"/>
          <ac:picMkLst>
            <pc:docMk/>
            <pc:sldMk cId="1412366447" sldId="290"/>
            <ac:picMk id="3077" creationId="{A8FB2C6C-47E0-418F-B4B9-E4F1A3205E79}"/>
          </ac:picMkLst>
        </pc:picChg>
        <pc:picChg chg="add del mod">
          <ac:chgData name="Nicholas Khor (nsek1g17)" userId="ab23839d-bcd4-4aa4-83aa-56b5b8a0a1a8" providerId="ADAL" clId="{D593A2DD-014E-4B00-9FA5-4B263A626FF6}" dt="2021-05-09T13:06:52.432" v="1746"/>
          <ac:picMkLst>
            <pc:docMk/>
            <pc:sldMk cId="1412366447" sldId="290"/>
            <ac:picMk id="3078" creationId="{2B30E43F-6D96-4A28-AA6B-C32C8E17EA81}"/>
          </ac:picMkLst>
        </pc:picChg>
        <pc:picChg chg="add del mod">
          <ac:chgData name="Nicholas Khor (nsek1g17)" userId="ab23839d-bcd4-4aa4-83aa-56b5b8a0a1a8" providerId="ADAL" clId="{D593A2DD-014E-4B00-9FA5-4B263A626FF6}" dt="2021-05-09T13:07:03.879" v="1751"/>
          <ac:picMkLst>
            <pc:docMk/>
            <pc:sldMk cId="1412366447" sldId="290"/>
            <ac:picMk id="3079" creationId="{73437C17-7412-47EA-9917-CAEB3C5A8F4E}"/>
          </ac:picMkLst>
        </pc:picChg>
        <pc:picChg chg="add del mod">
          <ac:chgData name="Nicholas Khor (nsek1g17)" userId="ab23839d-bcd4-4aa4-83aa-56b5b8a0a1a8" providerId="ADAL" clId="{D593A2DD-014E-4B00-9FA5-4B263A626FF6}" dt="2021-05-09T13:07:03.879" v="1751"/>
          <ac:picMkLst>
            <pc:docMk/>
            <pc:sldMk cId="1412366447" sldId="290"/>
            <ac:picMk id="3080" creationId="{7D528E15-5BDF-49A8-B6B4-C64A1502EC76}"/>
          </ac:picMkLst>
        </pc:picChg>
        <pc:picChg chg="add del mod">
          <ac:chgData name="Nicholas Khor (nsek1g17)" userId="ab23839d-bcd4-4aa4-83aa-56b5b8a0a1a8" providerId="ADAL" clId="{D593A2DD-014E-4B00-9FA5-4B263A626FF6}" dt="2021-05-09T13:07:03.879" v="1751"/>
          <ac:picMkLst>
            <pc:docMk/>
            <pc:sldMk cId="1412366447" sldId="290"/>
            <ac:picMk id="3081" creationId="{28591B29-C4EB-425F-BD4F-DA6AF8A44FDC}"/>
          </ac:picMkLst>
        </pc:picChg>
        <pc:picChg chg="add del mod">
          <ac:chgData name="Nicholas Khor (nsek1g17)" userId="ab23839d-bcd4-4aa4-83aa-56b5b8a0a1a8" providerId="ADAL" clId="{D593A2DD-014E-4B00-9FA5-4B263A626FF6}" dt="2021-05-09T13:07:03.879" v="1751"/>
          <ac:picMkLst>
            <pc:docMk/>
            <pc:sldMk cId="1412366447" sldId="290"/>
            <ac:picMk id="3082" creationId="{7C0E1306-5EBC-4C54-A689-119CC01A8ACD}"/>
          </ac:picMkLst>
        </pc:picChg>
        <pc:picChg chg="add del mod">
          <ac:chgData name="Nicholas Khor (nsek1g17)" userId="ab23839d-bcd4-4aa4-83aa-56b5b8a0a1a8" providerId="ADAL" clId="{D593A2DD-014E-4B00-9FA5-4B263A626FF6}" dt="2021-05-09T13:07:03.879" v="1751"/>
          <ac:picMkLst>
            <pc:docMk/>
            <pc:sldMk cId="1412366447" sldId="290"/>
            <ac:picMk id="3083" creationId="{C9E777A9-CDE9-48FC-9942-2A0CEFDA80CF}"/>
          </ac:picMkLst>
        </pc:picChg>
        <pc:picChg chg="add del mod">
          <ac:chgData name="Nicholas Khor (nsek1g17)" userId="ab23839d-bcd4-4aa4-83aa-56b5b8a0a1a8" providerId="ADAL" clId="{D593A2DD-014E-4B00-9FA5-4B263A626FF6}" dt="2021-05-09T13:07:03.879" v="1751"/>
          <ac:picMkLst>
            <pc:docMk/>
            <pc:sldMk cId="1412366447" sldId="290"/>
            <ac:picMk id="3084" creationId="{ED2A1705-A422-40FE-ADEE-B989B99221B4}"/>
          </ac:picMkLst>
        </pc:picChg>
      </pc:sldChg>
      <pc:sldChg chg="addSp delSp modSp new mod">
        <pc:chgData name="Nicholas Khor (nsek1g17)" userId="ab23839d-bcd4-4aa4-83aa-56b5b8a0a1a8" providerId="ADAL" clId="{D593A2DD-014E-4B00-9FA5-4B263A626FF6}" dt="2021-05-09T16:36:31.746" v="2087" actId="122"/>
        <pc:sldMkLst>
          <pc:docMk/>
          <pc:sldMk cId="1709247786" sldId="291"/>
        </pc:sldMkLst>
        <pc:spChg chg="del">
          <ac:chgData name="Nicholas Khor (nsek1g17)" userId="ab23839d-bcd4-4aa4-83aa-56b5b8a0a1a8" providerId="ADAL" clId="{D593A2DD-014E-4B00-9FA5-4B263A626FF6}" dt="2021-05-09T15:22:26.204" v="1948" actId="478"/>
          <ac:spMkLst>
            <pc:docMk/>
            <pc:sldMk cId="1709247786" sldId="291"/>
            <ac:spMk id="2" creationId="{CEFF2D3C-9BAD-4FB8-9E5A-79277F00A060}"/>
          </ac:spMkLst>
        </pc:spChg>
        <pc:spChg chg="del">
          <ac:chgData name="Nicholas Khor (nsek1g17)" userId="ab23839d-bcd4-4aa4-83aa-56b5b8a0a1a8" providerId="ADAL" clId="{D593A2DD-014E-4B00-9FA5-4B263A626FF6}" dt="2021-05-09T15:19:48.266" v="1930"/>
          <ac:spMkLst>
            <pc:docMk/>
            <pc:sldMk cId="1709247786" sldId="291"/>
            <ac:spMk id="3" creationId="{9130F140-129F-45DC-AB2F-C77207F18820}"/>
          </ac:spMkLst>
        </pc:spChg>
        <pc:spChg chg="add del mod">
          <ac:chgData name="Nicholas Khor (nsek1g17)" userId="ab23839d-bcd4-4aa4-83aa-56b5b8a0a1a8" providerId="ADAL" clId="{D593A2DD-014E-4B00-9FA5-4B263A626FF6}" dt="2021-05-09T15:22:24.048" v="1947"/>
          <ac:spMkLst>
            <pc:docMk/>
            <pc:sldMk cId="1709247786" sldId="291"/>
            <ac:spMk id="5" creationId="{9881425C-818C-4CB5-9938-FD3F3B7EF1E5}"/>
          </ac:spMkLst>
        </pc:spChg>
        <pc:spChg chg="add mod">
          <ac:chgData name="Nicholas Khor (nsek1g17)" userId="ab23839d-bcd4-4aa4-83aa-56b5b8a0a1a8" providerId="ADAL" clId="{D593A2DD-014E-4B00-9FA5-4B263A626FF6}" dt="2021-05-09T15:22:26.573" v="1949"/>
          <ac:spMkLst>
            <pc:docMk/>
            <pc:sldMk cId="1709247786" sldId="291"/>
            <ac:spMk id="6" creationId="{F9E96EB2-1563-42E6-8AD7-6DA71BE458F7}"/>
          </ac:spMkLst>
        </pc:spChg>
        <pc:spChg chg="add mod">
          <ac:chgData name="Nicholas Khor (nsek1g17)" userId="ab23839d-bcd4-4aa4-83aa-56b5b8a0a1a8" providerId="ADAL" clId="{D593A2DD-014E-4B00-9FA5-4B263A626FF6}" dt="2021-05-09T16:36:31.746" v="2087" actId="122"/>
          <ac:spMkLst>
            <pc:docMk/>
            <pc:sldMk cId="1709247786" sldId="291"/>
            <ac:spMk id="8" creationId="{5E5184B7-BA82-49F2-9E45-5E7473C1DFB3}"/>
          </ac:spMkLst>
        </pc:spChg>
        <pc:picChg chg="add mod modCrop">
          <ac:chgData name="Nicholas Khor (nsek1g17)" userId="ab23839d-bcd4-4aa4-83aa-56b5b8a0a1a8" providerId="ADAL" clId="{D593A2DD-014E-4B00-9FA5-4B263A626FF6}" dt="2021-05-09T15:23:47.727" v="1958" actId="1076"/>
          <ac:picMkLst>
            <pc:docMk/>
            <pc:sldMk cId="1709247786" sldId="291"/>
            <ac:picMk id="4" creationId="{2E4536C1-FE16-4A79-AC0B-767554AFE6A6}"/>
          </ac:picMkLst>
        </pc:picChg>
        <pc:picChg chg="add mod modCrop">
          <ac:chgData name="Nicholas Khor (nsek1g17)" userId="ab23839d-bcd4-4aa4-83aa-56b5b8a0a1a8" providerId="ADAL" clId="{D593A2DD-014E-4B00-9FA5-4B263A626FF6}" dt="2021-05-09T15:24:32.208" v="1964" actId="1076"/>
          <ac:picMkLst>
            <pc:docMk/>
            <pc:sldMk cId="1709247786" sldId="291"/>
            <ac:picMk id="7" creationId="{B4E4B08A-D37F-46EF-B223-DA5A70AA18B1}"/>
          </ac:picMkLst>
        </pc:picChg>
      </pc:sldChg>
      <pc:sldChg chg="add del">
        <pc:chgData name="Nicholas Khor (nsek1g17)" userId="ab23839d-bcd4-4aa4-83aa-56b5b8a0a1a8" providerId="ADAL" clId="{D593A2DD-014E-4B00-9FA5-4B263A626FF6}" dt="2021-05-09T14:57:51.620" v="1781" actId="47"/>
        <pc:sldMkLst>
          <pc:docMk/>
          <pc:sldMk cId="1748268763" sldId="292"/>
        </pc:sldMkLst>
      </pc:sldChg>
      <pc:sldChg chg="addSp delSp modSp add mod">
        <pc:chgData name="Nicholas Khor (nsek1g17)" userId="ab23839d-bcd4-4aa4-83aa-56b5b8a0a1a8" providerId="ADAL" clId="{D593A2DD-014E-4B00-9FA5-4B263A626FF6}" dt="2021-05-09T16:34:46.618" v="2050" actId="1076"/>
        <pc:sldMkLst>
          <pc:docMk/>
          <pc:sldMk cId="3628052016" sldId="292"/>
        </pc:sldMkLst>
        <pc:spChg chg="add mod">
          <ac:chgData name="Nicholas Khor (nsek1g17)" userId="ab23839d-bcd4-4aa4-83aa-56b5b8a0a1a8" providerId="ADAL" clId="{D593A2DD-014E-4B00-9FA5-4B263A626FF6}" dt="2021-05-09T16:34:46.618" v="2050" actId="1076"/>
          <ac:spMkLst>
            <pc:docMk/>
            <pc:sldMk cId="3628052016" sldId="292"/>
            <ac:spMk id="20" creationId="{BD983C02-DCB4-430C-B274-25E88E6970A8}"/>
          </ac:spMkLst>
        </pc:spChg>
        <pc:graphicFrameChg chg="del">
          <ac:chgData name="Nicholas Khor (nsek1g17)" userId="ab23839d-bcd4-4aa4-83aa-56b5b8a0a1a8" providerId="ADAL" clId="{D593A2DD-014E-4B00-9FA5-4B263A626FF6}" dt="2021-05-09T15:22:05.988" v="1944" actId="478"/>
          <ac:graphicFrameMkLst>
            <pc:docMk/>
            <pc:sldMk cId="3628052016" sldId="292"/>
            <ac:graphicFrameMk id="10" creationId="{9DBC82A9-B011-4EE6-A627-C7C363876FC3}"/>
          </ac:graphicFrameMkLst>
        </pc:graphicFrameChg>
        <pc:picChg chg="add mod">
          <ac:chgData name="Nicholas Khor (nsek1g17)" userId="ab23839d-bcd4-4aa4-83aa-56b5b8a0a1a8" providerId="ADAL" clId="{D593A2DD-014E-4B00-9FA5-4B263A626FF6}" dt="2021-05-09T15:14:16.496" v="1860" actId="1076"/>
          <ac:picMkLst>
            <pc:docMk/>
            <pc:sldMk cId="3628052016" sldId="292"/>
            <ac:picMk id="3" creationId="{D44FB07C-A5AC-4405-BB07-203198F66207}"/>
          </ac:picMkLst>
        </pc:picChg>
        <pc:picChg chg="del">
          <ac:chgData name="Nicholas Khor (nsek1g17)" userId="ab23839d-bcd4-4aa4-83aa-56b5b8a0a1a8" providerId="ADAL" clId="{D593A2DD-014E-4B00-9FA5-4B263A626FF6}" dt="2021-05-09T15:03:02.461" v="1796" actId="478"/>
          <ac:picMkLst>
            <pc:docMk/>
            <pc:sldMk cId="3628052016" sldId="292"/>
            <ac:picMk id="11" creationId="{4DAC9D48-7CA3-409E-9620-2F738F6EE2C7}"/>
          </ac:picMkLst>
        </pc:picChg>
        <pc:picChg chg="add mod">
          <ac:chgData name="Nicholas Khor (nsek1g17)" userId="ab23839d-bcd4-4aa4-83aa-56b5b8a0a1a8" providerId="ADAL" clId="{D593A2DD-014E-4B00-9FA5-4B263A626FF6}" dt="2021-05-09T15:14:19.305" v="1861" actId="1076"/>
          <ac:picMkLst>
            <pc:docMk/>
            <pc:sldMk cId="3628052016" sldId="292"/>
            <ac:picMk id="18" creationId="{52C8B6C0-1C47-457B-9DDC-93B62D4D106A}"/>
          </ac:picMkLst>
        </pc:picChg>
        <pc:picChg chg="del">
          <ac:chgData name="Nicholas Khor (nsek1g17)" userId="ab23839d-bcd4-4aa4-83aa-56b5b8a0a1a8" providerId="ADAL" clId="{D593A2DD-014E-4B00-9FA5-4B263A626FF6}" dt="2021-05-09T15:05:36.369" v="1800" actId="478"/>
          <ac:picMkLst>
            <pc:docMk/>
            <pc:sldMk cId="3628052016" sldId="292"/>
            <ac:picMk id="26" creationId="{25EC5E90-E6ED-4177-ACBB-4B68B4E83D85}"/>
          </ac:picMkLst>
        </pc:picChg>
        <pc:picChg chg="del">
          <ac:chgData name="Nicholas Khor (nsek1g17)" userId="ab23839d-bcd4-4aa4-83aa-56b5b8a0a1a8" providerId="ADAL" clId="{D593A2DD-014E-4B00-9FA5-4B263A626FF6}" dt="2021-05-09T14:58:08.467" v="1794" actId="478"/>
          <ac:picMkLst>
            <pc:docMk/>
            <pc:sldMk cId="3628052016" sldId="292"/>
            <ac:picMk id="5122" creationId="{87DC69C3-3AE3-4AFD-85DF-1195C579559D}"/>
          </ac:picMkLst>
        </pc:picChg>
        <pc:picChg chg="del">
          <ac:chgData name="Nicholas Khor (nsek1g17)" userId="ab23839d-bcd4-4aa4-83aa-56b5b8a0a1a8" providerId="ADAL" clId="{D593A2DD-014E-4B00-9FA5-4B263A626FF6}" dt="2021-05-09T14:58:06.922" v="1793" actId="478"/>
          <ac:picMkLst>
            <pc:docMk/>
            <pc:sldMk cId="3628052016" sldId="292"/>
            <ac:picMk id="5123" creationId="{2988BDCB-F47C-4D4D-AE8C-0E12E8FCC841}"/>
          </ac:picMkLst>
        </pc:picChg>
        <pc:picChg chg="del">
          <ac:chgData name="Nicholas Khor (nsek1g17)" userId="ab23839d-bcd4-4aa4-83aa-56b5b8a0a1a8" providerId="ADAL" clId="{D593A2DD-014E-4B00-9FA5-4B263A626FF6}" dt="2021-05-09T14:58:05.937" v="1792" actId="478"/>
          <ac:picMkLst>
            <pc:docMk/>
            <pc:sldMk cId="3628052016" sldId="292"/>
            <ac:picMk id="5124" creationId="{CEDB541F-5F64-48AD-BB7B-A6BE12BEF007}"/>
          </ac:picMkLst>
        </pc:picChg>
        <pc:picChg chg="del">
          <ac:chgData name="Nicholas Khor (nsek1g17)" userId="ab23839d-bcd4-4aa4-83aa-56b5b8a0a1a8" providerId="ADAL" clId="{D593A2DD-014E-4B00-9FA5-4B263A626FF6}" dt="2021-05-09T14:58:05.154" v="1791" actId="478"/>
          <ac:picMkLst>
            <pc:docMk/>
            <pc:sldMk cId="3628052016" sldId="292"/>
            <ac:picMk id="5125" creationId="{B69E698B-16CC-4CD2-A14F-B70C6854E5BB}"/>
          </ac:picMkLst>
        </pc:picChg>
        <pc:picChg chg="del">
          <ac:chgData name="Nicholas Khor (nsek1g17)" userId="ab23839d-bcd4-4aa4-83aa-56b5b8a0a1a8" providerId="ADAL" clId="{D593A2DD-014E-4B00-9FA5-4B263A626FF6}" dt="2021-05-09T14:58:03.899" v="1790" actId="478"/>
          <ac:picMkLst>
            <pc:docMk/>
            <pc:sldMk cId="3628052016" sldId="292"/>
            <ac:picMk id="5126" creationId="{2F8FA188-372D-4ED3-B9D0-43B831A32820}"/>
          </ac:picMkLst>
        </pc:picChg>
        <pc:picChg chg="del">
          <ac:chgData name="Nicholas Khor (nsek1g17)" userId="ab23839d-bcd4-4aa4-83aa-56b5b8a0a1a8" providerId="ADAL" clId="{D593A2DD-014E-4B00-9FA5-4B263A626FF6}" dt="2021-05-09T14:58:03.167" v="1789" actId="478"/>
          <ac:picMkLst>
            <pc:docMk/>
            <pc:sldMk cId="3628052016" sldId="292"/>
            <ac:picMk id="5127" creationId="{F19B8CB8-C065-4363-8853-A7E8DBCBDD9E}"/>
          </ac:picMkLst>
        </pc:picChg>
        <pc:picChg chg="del">
          <ac:chgData name="Nicholas Khor (nsek1g17)" userId="ab23839d-bcd4-4aa4-83aa-56b5b8a0a1a8" providerId="ADAL" clId="{D593A2DD-014E-4B00-9FA5-4B263A626FF6}" dt="2021-05-09T14:58:02.385" v="1788" actId="478"/>
          <ac:picMkLst>
            <pc:docMk/>
            <pc:sldMk cId="3628052016" sldId="292"/>
            <ac:picMk id="5128" creationId="{B5660DF0-EA51-473D-B0A0-7C3A8D474B35}"/>
          </ac:picMkLst>
        </pc:picChg>
        <pc:picChg chg="del">
          <ac:chgData name="Nicholas Khor (nsek1g17)" userId="ab23839d-bcd4-4aa4-83aa-56b5b8a0a1a8" providerId="ADAL" clId="{D593A2DD-014E-4B00-9FA5-4B263A626FF6}" dt="2021-05-09T14:58:01.440" v="1787" actId="478"/>
          <ac:picMkLst>
            <pc:docMk/>
            <pc:sldMk cId="3628052016" sldId="292"/>
            <ac:picMk id="5129" creationId="{AC461686-385D-4F8F-9328-8FD38B463E1B}"/>
          </ac:picMkLst>
        </pc:picChg>
        <pc:picChg chg="del">
          <ac:chgData name="Nicholas Khor (nsek1g17)" userId="ab23839d-bcd4-4aa4-83aa-56b5b8a0a1a8" providerId="ADAL" clId="{D593A2DD-014E-4B00-9FA5-4B263A626FF6}" dt="2021-05-09T14:57:59.923" v="1786" actId="478"/>
          <ac:picMkLst>
            <pc:docMk/>
            <pc:sldMk cId="3628052016" sldId="292"/>
            <ac:picMk id="5130" creationId="{C2F2D2F4-EB71-42F7-9E48-438667F28D7E}"/>
          </ac:picMkLst>
        </pc:picChg>
        <pc:picChg chg="del">
          <ac:chgData name="Nicholas Khor (nsek1g17)" userId="ab23839d-bcd4-4aa4-83aa-56b5b8a0a1a8" providerId="ADAL" clId="{D593A2DD-014E-4B00-9FA5-4B263A626FF6}" dt="2021-05-09T14:57:59.241" v="1785" actId="478"/>
          <ac:picMkLst>
            <pc:docMk/>
            <pc:sldMk cId="3628052016" sldId="292"/>
            <ac:picMk id="5131" creationId="{C610B34B-3EF6-4BDE-B790-150DA11170F0}"/>
          </ac:picMkLst>
        </pc:picChg>
        <pc:picChg chg="del">
          <ac:chgData name="Nicholas Khor (nsek1g17)" userId="ab23839d-bcd4-4aa4-83aa-56b5b8a0a1a8" providerId="ADAL" clId="{D593A2DD-014E-4B00-9FA5-4B263A626FF6}" dt="2021-05-09T14:57:58.420" v="1784" actId="478"/>
          <ac:picMkLst>
            <pc:docMk/>
            <pc:sldMk cId="3628052016" sldId="292"/>
            <ac:picMk id="5132" creationId="{0B8C1302-20B2-4317-A246-2ED92562EDB9}"/>
          </ac:picMkLst>
        </pc:picChg>
        <pc:picChg chg="del">
          <ac:chgData name="Nicholas Khor (nsek1g17)" userId="ab23839d-bcd4-4aa4-83aa-56b5b8a0a1a8" providerId="ADAL" clId="{D593A2DD-014E-4B00-9FA5-4B263A626FF6}" dt="2021-05-09T14:57:56.990" v="1783" actId="478"/>
          <ac:picMkLst>
            <pc:docMk/>
            <pc:sldMk cId="3628052016" sldId="292"/>
            <ac:picMk id="5133" creationId="{037F9531-1E33-4625-A8CE-133859EEFF0B}"/>
          </ac:picMkLst>
        </pc:picChg>
      </pc:sldChg>
      <pc:sldChg chg="addSp delSp modSp add mod">
        <pc:chgData name="Nicholas Khor (nsek1g17)" userId="ab23839d-bcd4-4aa4-83aa-56b5b8a0a1a8" providerId="ADAL" clId="{D593A2DD-014E-4B00-9FA5-4B263A626FF6}" dt="2021-05-09T16:35:05.946" v="2053" actId="1076"/>
        <pc:sldMkLst>
          <pc:docMk/>
          <pc:sldMk cId="271569918" sldId="293"/>
        </pc:sldMkLst>
        <pc:spChg chg="add mod">
          <ac:chgData name="Nicholas Khor (nsek1g17)" userId="ab23839d-bcd4-4aa4-83aa-56b5b8a0a1a8" providerId="ADAL" clId="{D593A2DD-014E-4B00-9FA5-4B263A626FF6}" dt="2021-05-09T16:35:05.946" v="2053" actId="1076"/>
          <ac:spMkLst>
            <pc:docMk/>
            <pc:sldMk cId="271569918" sldId="293"/>
            <ac:spMk id="8" creationId="{1102E7DD-FA46-4665-BCA7-0F6943E19C3C}"/>
          </ac:spMkLst>
        </pc:spChg>
        <pc:graphicFrameChg chg="del">
          <ac:chgData name="Nicholas Khor (nsek1g17)" userId="ab23839d-bcd4-4aa4-83aa-56b5b8a0a1a8" providerId="ADAL" clId="{D593A2DD-014E-4B00-9FA5-4B263A626FF6}" dt="2021-05-09T15:22:02.375" v="1943" actId="478"/>
          <ac:graphicFrameMkLst>
            <pc:docMk/>
            <pc:sldMk cId="271569918" sldId="293"/>
            <ac:graphicFrameMk id="10" creationId="{9DBC82A9-B011-4EE6-A627-C7C363876FC3}"/>
          </ac:graphicFrameMkLst>
        </pc:graphicFrameChg>
        <pc:picChg chg="del">
          <ac:chgData name="Nicholas Khor (nsek1g17)" userId="ab23839d-bcd4-4aa4-83aa-56b5b8a0a1a8" providerId="ADAL" clId="{D593A2DD-014E-4B00-9FA5-4B263A626FF6}" dt="2021-05-09T15:13:07.922" v="1845" actId="478"/>
          <ac:picMkLst>
            <pc:docMk/>
            <pc:sldMk cId="271569918" sldId="293"/>
            <ac:picMk id="3" creationId="{D44FB07C-A5AC-4405-BB07-203198F66207}"/>
          </ac:picMkLst>
        </pc:picChg>
        <pc:picChg chg="add mod">
          <ac:chgData name="Nicholas Khor (nsek1g17)" userId="ab23839d-bcd4-4aa4-83aa-56b5b8a0a1a8" providerId="ADAL" clId="{D593A2DD-014E-4B00-9FA5-4B263A626FF6}" dt="2021-05-09T15:13:42.330" v="1852" actId="1076"/>
          <ac:picMkLst>
            <pc:docMk/>
            <pc:sldMk cId="271569918" sldId="293"/>
            <ac:picMk id="4" creationId="{72BDD35D-D64E-40D7-A4CF-5E0D0DC45F47}"/>
          </ac:picMkLst>
        </pc:picChg>
        <pc:picChg chg="add mod">
          <ac:chgData name="Nicholas Khor (nsek1g17)" userId="ab23839d-bcd4-4aa4-83aa-56b5b8a0a1a8" providerId="ADAL" clId="{D593A2DD-014E-4B00-9FA5-4B263A626FF6}" dt="2021-05-09T15:13:45.069" v="1853" actId="1076"/>
          <ac:picMkLst>
            <pc:docMk/>
            <pc:sldMk cId="271569918" sldId="293"/>
            <ac:picMk id="5" creationId="{85928E61-73A4-4848-80F9-3956C1829883}"/>
          </ac:picMkLst>
        </pc:picChg>
        <pc:picChg chg="del">
          <ac:chgData name="Nicholas Khor (nsek1g17)" userId="ab23839d-bcd4-4aa4-83aa-56b5b8a0a1a8" providerId="ADAL" clId="{D593A2DD-014E-4B00-9FA5-4B263A626FF6}" dt="2021-05-09T15:12:40.793" v="1841" actId="478"/>
          <ac:picMkLst>
            <pc:docMk/>
            <pc:sldMk cId="271569918" sldId="293"/>
            <ac:picMk id="18" creationId="{52C8B6C0-1C47-457B-9DDC-93B62D4D106A}"/>
          </ac:picMkLst>
        </pc:picChg>
      </pc:sldChg>
      <pc:sldChg chg="addSp delSp modSp add mod">
        <pc:chgData name="Nicholas Khor (nsek1g17)" userId="ab23839d-bcd4-4aa4-83aa-56b5b8a0a1a8" providerId="ADAL" clId="{D593A2DD-014E-4B00-9FA5-4B263A626FF6}" dt="2021-05-09T16:36:38.141" v="2088" actId="1076"/>
        <pc:sldMkLst>
          <pc:docMk/>
          <pc:sldMk cId="904859062" sldId="294"/>
        </pc:sldMkLst>
        <pc:spChg chg="del">
          <ac:chgData name="Nicholas Khor (nsek1g17)" userId="ab23839d-bcd4-4aa4-83aa-56b5b8a0a1a8" providerId="ADAL" clId="{D593A2DD-014E-4B00-9FA5-4B263A626FF6}" dt="2021-05-09T15:22:31.401" v="1950" actId="478"/>
          <ac:spMkLst>
            <pc:docMk/>
            <pc:sldMk cId="904859062" sldId="294"/>
            <ac:spMk id="2" creationId="{CEFF2D3C-9BAD-4FB8-9E5A-79277F00A060}"/>
          </ac:spMkLst>
        </pc:spChg>
        <pc:spChg chg="add del mod">
          <ac:chgData name="Nicholas Khor (nsek1g17)" userId="ab23839d-bcd4-4aa4-83aa-56b5b8a0a1a8" providerId="ADAL" clId="{D593A2DD-014E-4B00-9FA5-4B263A626FF6}" dt="2021-05-09T15:23:41.026" v="1957" actId="478"/>
          <ac:spMkLst>
            <pc:docMk/>
            <pc:sldMk cId="904859062" sldId="294"/>
            <ac:spMk id="5" creationId="{B47237FD-753F-43D4-8360-322A4A614FDE}"/>
          </ac:spMkLst>
        </pc:spChg>
        <pc:spChg chg="add mod">
          <ac:chgData name="Nicholas Khor (nsek1g17)" userId="ab23839d-bcd4-4aa4-83aa-56b5b8a0a1a8" providerId="ADAL" clId="{D593A2DD-014E-4B00-9FA5-4B263A626FF6}" dt="2021-05-09T16:35:43.207" v="2068" actId="20577"/>
          <ac:spMkLst>
            <pc:docMk/>
            <pc:sldMk cId="904859062" sldId="294"/>
            <ac:spMk id="7" creationId="{5CCDCC08-76EA-400D-8225-7B77C0D1330E}"/>
          </ac:spMkLst>
        </pc:spChg>
        <pc:spChg chg="add mod">
          <ac:chgData name="Nicholas Khor (nsek1g17)" userId="ab23839d-bcd4-4aa4-83aa-56b5b8a0a1a8" providerId="ADAL" clId="{D593A2DD-014E-4B00-9FA5-4B263A626FF6}" dt="2021-05-09T16:35:48.754" v="2069" actId="1076"/>
          <ac:spMkLst>
            <pc:docMk/>
            <pc:sldMk cId="904859062" sldId="294"/>
            <ac:spMk id="8" creationId="{D82375F9-DAE7-49F8-B702-091FFB491B7D}"/>
          </ac:spMkLst>
        </pc:spChg>
        <pc:spChg chg="add mod">
          <ac:chgData name="Nicholas Khor (nsek1g17)" userId="ab23839d-bcd4-4aa4-83aa-56b5b8a0a1a8" providerId="ADAL" clId="{D593A2DD-014E-4B00-9FA5-4B263A626FF6}" dt="2021-05-09T16:36:38.141" v="2088" actId="1076"/>
          <ac:spMkLst>
            <pc:docMk/>
            <pc:sldMk cId="904859062" sldId="294"/>
            <ac:spMk id="11" creationId="{8385BDFE-52E3-493D-9181-DC95CA2BEC6C}"/>
          </ac:spMkLst>
        </pc:spChg>
        <pc:picChg chg="del">
          <ac:chgData name="Nicholas Khor (nsek1g17)" userId="ab23839d-bcd4-4aa4-83aa-56b5b8a0a1a8" providerId="ADAL" clId="{D593A2DD-014E-4B00-9FA5-4B263A626FF6}" dt="2021-05-09T15:21:42.632" v="1939" actId="478"/>
          <ac:picMkLst>
            <pc:docMk/>
            <pc:sldMk cId="904859062" sldId="294"/>
            <ac:picMk id="4" creationId="{2E4536C1-FE16-4A79-AC0B-767554AFE6A6}"/>
          </ac:picMkLst>
        </pc:picChg>
        <pc:picChg chg="add del mod modCrop">
          <ac:chgData name="Nicholas Khor (nsek1g17)" userId="ab23839d-bcd4-4aa4-83aa-56b5b8a0a1a8" providerId="ADAL" clId="{D593A2DD-014E-4B00-9FA5-4B263A626FF6}" dt="2021-05-09T15:23:49.637" v="1959" actId="21"/>
          <ac:picMkLst>
            <pc:docMk/>
            <pc:sldMk cId="904859062" sldId="294"/>
            <ac:picMk id="6" creationId="{5793BBAB-265F-4493-A092-63A39C2707CF}"/>
          </ac:picMkLst>
        </pc:picChg>
        <pc:picChg chg="add mod modCrop">
          <ac:chgData name="Nicholas Khor (nsek1g17)" userId="ab23839d-bcd4-4aa4-83aa-56b5b8a0a1a8" providerId="ADAL" clId="{D593A2DD-014E-4B00-9FA5-4B263A626FF6}" dt="2021-05-09T16:35:29.325" v="2055" actId="1076"/>
          <ac:picMkLst>
            <pc:docMk/>
            <pc:sldMk cId="904859062" sldId="294"/>
            <ac:picMk id="9" creationId="{80E1F41E-A52A-4C83-8A8B-4E6B8F430396}"/>
          </ac:picMkLst>
        </pc:picChg>
        <pc:picChg chg="add mod modCrop">
          <ac:chgData name="Nicholas Khor (nsek1g17)" userId="ab23839d-bcd4-4aa4-83aa-56b5b8a0a1a8" providerId="ADAL" clId="{D593A2DD-014E-4B00-9FA5-4B263A626FF6}" dt="2021-05-09T16:35:29.325" v="2055" actId="1076"/>
          <ac:picMkLst>
            <pc:docMk/>
            <pc:sldMk cId="904859062" sldId="294"/>
            <ac:picMk id="10" creationId="{90DDD9C1-3839-473B-85B1-23ED55158A08}"/>
          </ac:picMkLst>
        </pc:picChg>
      </pc:sldChg>
      <pc:sldChg chg="modSp new mod">
        <pc:chgData name="Nicholas Khor (nsek1g17)" userId="ab23839d-bcd4-4aa4-83aa-56b5b8a0a1a8" providerId="ADAL" clId="{D593A2DD-014E-4B00-9FA5-4B263A626FF6}" dt="2021-05-09T16:38:37.555" v="2125" actId="403"/>
        <pc:sldMkLst>
          <pc:docMk/>
          <pc:sldMk cId="2049257206" sldId="295"/>
        </pc:sldMkLst>
        <pc:spChg chg="mod">
          <ac:chgData name="Nicholas Khor (nsek1g17)" userId="ab23839d-bcd4-4aa4-83aa-56b5b8a0a1a8" providerId="ADAL" clId="{D593A2DD-014E-4B00-9FA5-4B263A626FF6}" dt="2021-05-09T16:37:04.184" v="2112" actId="20577"/>
          <ac:spMkLst>
            <pc:docMk/>
            <pc:sldMk cId="2049257206" sldId="295"/>
            <ac:spMk id="2" creationId="{EDB4B59B-CC0E-48FC-9001-27CEBA78F64D}"/>
          </ac:spMkLst>
        </pc:spChg>
        <pc:spChg chg="mod">
          <ac:chgData name="Nicholas Khor (nsek1g17)" userId="ab23839d-bcd4-4aa4-83aa-56b5b8a0a1a8" providerId="ADAL" clId="{D593A2DD-014E-4B00-9FA5-4B263A626FF6}" dt="2021-05-09T16:38:37.555" v="2125" actId="403"/>
          <ac:spMkLst>
            <pc:docMk/>
            <pc:sldMk cId="2049257206" sldId="295"/>
            <ac:spMk id="3" creationId="{DBD42D4F-29E2-4367-A77E-D55AB90E7D78}"/>
          </ac:spMkLst>
        </pc:spChg>
      </pc:sldChg>
      <pc:sldChg chg="add del">
        <pc:chgData name="Nicholas Khor (nsek1g17)" userId="ab23839d-bcd4-4aa4-83aa-56b5b8a0a1a8" providerId="ADAL" clId="{D593A2DD-014E-4B00-9FA5-4B263A626FF6}" dt="2021-05-09T16:38:54.456" v="2127" actId="2696"/>
        <pc:sldMkLst>
          <pc:docMk/>
          <pc:sldMk cId="951810615" sldId="296"/>
        </pc:sldMkLst>
      </pc:sldChg>
      <pc:sldChg chg="modSp add del mod ord">
        <pc:chgData name="Nicholas Khor (nsek1g17)" userId="ab23839d-bcd4-4aa4-83aa-56b5b8a0a1a8" providerId="ADAL" clId="{D593A2DD-014E-4B00-9FA5-4B263A626FF6}" dt="2021-05-12T13:32:19.708" v="6618" actId="47"/>
        <pc:sldMkLst>
          <pc:docMk/>
          <pc:sldMk cId="4190489841" sldId="296"/>
        </pc:sldMkLst>
        <pc:spChg chg="mod">
          <ac:chgData name="Nicholas Khor (nsek1g17)" userId="ab23839d-bcd4-4aa4-83aa-56b5b8a0a1a8" providerId="ADAL" clId="{D593A2DD-014E-4B00-9FA5-4B263A626FF6}" dt="2021-05-09T16:39:09.053" v="2131" actId="207"/>
          <ac:spMkLst>
            <pc:docMk/>
            <pc:sldMk cId="4190489841" sldId="296"/>
            <ac:spMk id="9" creationId="{F0934BDC-14F6-E04F-B764-E0A7AC8977AA}"/>
          </ac:spMkLst>
        </pc:spChg>
        <pc:spChg chg="mod">
          <ac:chgData name="Nicholas Khor (nsek1g17)" userId="ab23839d-bcd4-4aa4-83aa-56b5b8a0a1a8" providerId="ADAL" clId="{D593A2DD-014E-4B00-9FA5-4B263A626FF6}" dt="2021-05-09T16:39:29.491" v="2134" actId="207"/>
          <ac:spMkLst>
            <pc:docMk/>
            <pc:sldMk cId="4190489841" sldId="296"/>
            <ac:spMk id="10" creationId="{6FEFE56E-1695-8347-8FB8-2C03D6429592}"/>
          </ac:spMkLst>
        </pc:spChg>
        <pc:spChg chg="mod">
          <ac:chgData name="Nicholas Khor (nsek1g17)" userId="ab23839d-bcd4-4aa4-83aa-56b5b8a0a1a8" providerId="ADAL" clId="{D593A2DD-014E-4B00-9FA5-4B263A626FF6}" dt="2021-05-09T16:39:14.719" v="2132" actId="207"/>
          <ac:spMkLst>
            <pc:docMk/>
            <pc:sldMk cId="4190489841" sldId="296"/>
            <ac:spMk id="14" creationId="{82E2A3A4-E38C-4749-9463-FF47A5D1FC6F}"/>
          </ac:spMkLst>
        </pc:spChg>
        <pc:spChg chg="mod">
          <ac:chgData name="Nicholas Khor (nsek1g17)" userId="ab23839d-bcd4-4aa4-83aa-56b5b8a0a1a8" providerId="ADAL" clId="{D593A2DD-014E-4B00-9FA5-4B263A626FF6}" dt="2021-05-09T16:39:21.898" v="2133" actId="207"/>
          <ac:spMkLst>
            <pc:docMk/>
            <pc:sldMk cId="4190489841" sldId="296"/>
            <ac:spMk id="15" creationId="{E42E9C52-D363-C645-AC8B-B0974FF395E2}"/>
          </ac:spMkLst>
        </pc:spChg>
      </pc:sldChg>
      <pc:sldChg chg="modSp new mod">
        <pc:chgData name="Nicholas Khor (nsek1g17)" userId="ab23839d-bcd4-4aa4-83aa-56b5b8a0a1a8" providerId="ADAL" clId="{D593A2DD-014E-4B00-9FA5-4B263A626FF6}" dt="2021-05-09T16:58:38.292" v="2495" actId="20577"/>
        <pc:sldMkLst>
          <pc:docMk/>
          <pc:sldMk cId="2631950607" sldId="297"/>
        </pc:sldMkLst>
        <pc:spChg chg="mod">
          <ac:chgData name="Nicholas Khor (nsek1g17)" userId="ab23839d-bcd4-4aa4-83aa-56b5b8a0a1a8" providerId="ADAL" clId="{D593A2DD-014E-4B00-9FA5-4B263A626FF6}" dt="2021-05-09T16:58:38.292" v="2495" actId="20577"/>
          <ac:spMkLst>
            <pc:docMk/>
            <pc:sldMk cId="2631950607" sldId="297"/>
            <ac:spMk id="2" creationId="{8DA96920-2C1B-4D8D-8B6B-84DB232437AF}"/>
          </ac:spMkLst>
        </pc:spChg>
        <pc:spChg chg="mod">
          <ac:chgData name="Nicholas Khor (nsek1g17)" userId="ab23839d-bcd4-4aa4-83aa-56b5b8a0a1a8" providerId="ADAL" clId="{D593A2DD-014E-4B00-9FA5-4B263A626FF6}" dt="2021-05-09T16:58:16.227" v="2460" actId="21"/>
          <ac:spMkLst>
            <pc:docMk/>
            <pc:sldMk cId="2631950607" sldId="297"/>
            <ac:spMk id="3" creationId="{4400C918-F8A7-444F-BC4F-A23BF9BFE473}"/>
          </ac:spMkLst>
        </pc:spChg>
      </pc:sldChg>
      <pc:sldChg chg="addSp delSp modSp new mod">
        <pc:chgData name="Nicholas Khor (nsek1g17)" userId="ab23839d-bcd4-4aa4-83aa-56b5b8a0a1a8" providerId="ADAL" clId="{D593A2DD-014E-4B00-9FA5-4B263A626FF6}" dt="2021-05-09T16:58:30.501" v="2484" actId="20577"/>
        <pc:sldMkLst>
          <pc:docMk/>
          <pc:sldMk cId="1721908462" sldId="298"/>
        </pc:sldMkLst>
        <pc:spChg chg="mod">
          <ac:chgData name="Nicholas Khor (nsek1g17)" userId="ab23839d-bcd4-4aa4-83aa-56b5b8a0a1a8" providerId="ADAL" clId="{D593A2DD-014E-4B00-9FA5-4B263A626FF6}" dt="2021-05-09T16:58:30.501" v="2484" actId="20577"/>
          <ac:spMkLst>
            <pc:docMk/>
            <pc:sldMk cId="1721908462" sldId="298"/>
            <ac:spMk id="2" creationId="{4E36695D-AC0D-4E32-A67B-FF8D8858C9C4}"/>
          </ac:spMkLst>
        </pc:spChg>
        <pc:spChg chg="del">
          <ac:chgData name="Nicholas Khor (nsek1g17)" userId="ab23839d-bcd4-4aa4-83aa-56b5b8a0a1a8" providerId="ADAL" clId="{D593A2DD-014E-4B00-9FA5-4B263A626FF6}" dt="2021-05-09T16:49:23.536" v="2368" actId="478"/>
          <ac:spMkLst>
            <pc:docMk/>
            <pc:sldMk cId="1721908462" sldId="298"/>
            <ac:spMk id="3" creationId="{A0DB8E1D-F06D-4EC6-BC80-82904385B1D0}"/>
          </ac:spMkLst>
        </pc:spChg>
        <pc:spChg chg="add mod">
          <ac:chgData name="Nicholas Khor (nsek1g17)" userId="ab23839d-bcd4-4aa4-83aa-56b5b8a0a1a8" providerId="ADAL" clId="{D593A2DD-014E-4B00-9FA5-4B263A626FF6}" dt="2021-05-09T16:48:32.109" v="2357"/>
          <ac:spMkLst>
            <pc:docMk/>
            <pc:sldMk cId="1721908462" sldId="298"/>
            <ac:spMk id="6" creationId="{0E769C64-D018-4F4A-95FF-B94F36764385}"/>
          </ac:spMkLst>
        </pc:spChg>
        <pc:spChg chg="add mod">
          <ac:chgData name="Nicholas Khor (nsek1g17)" userId="ab23839d-bcd4-4aa4-83aa-56b5b8a0a1a8" providerId="ADAL" clId="{D593A2DD-014E-4B00-9FA5-4B263A626FF6}" dt="2021-05-09T16:52:13.238" v="2431" actId="1076"/>
          <ac:spMkLst>
            <pc:docMk/>
            <pc:sldMk cId="1721908462" sldId="298"/>
            <ac:spMk id="11" creationId="{08E23E8E-2685-4290-B4A0-F020F08B560C}"/>
          </ac:spMkLst>
        </pc:spChg>
        <pc:spChg chg="add mod">
          <ac:chgData name="Nicholas Khor (nsek1g17)" userId="ab23839d-bcd4-4aa4-83aa-56b5b8a0a1a8" providerId="ADAL" clId="{D593A2DD-014E-4B00-9FA5-4B263A626FF6}" dt="2021-05-09T16:53:23.137" v="2447" actId="1076"/>
          <ac:spMkLst>
            <pc:docMk/>
            <pc:sldMk cId="1721908462" sldId="298"/>
            <ac:spMk id="15" creationId="{BAC257C9-0935-44D4-8B7E-C4DC9B6FD7BC}"/>
          </ac:spMkLst>
        </pc:spChg>
        <pc:grpChg chg="add mod">
          <ac:chgData name="Nicholas Khor (nsek1g17)" userId="ab23839d-bcd4-4aa4-83aa-56b5b8a0a1a8" providerId="ADAL" clId="{D593A2DD-014E-4B00-9FA5-4B263A626FF6}" dt="2021-05-09T16:48:32.109" v="2357"/>
          <ac:grpSpMkLst>
            <pc:docMk/>
            <pc:sldMk cId="1721908462" sldId="298"/>
            <ac:grpSpMk id="4" creationId="{44170921-10B4-4995-822D-A6C05BD841F3}"/>
          </ac:grpSpMkLst>
        </pc:grpChg>
        <pc:grpChg chg="add mod">
          <ac:chgData name="Nicholas Khor (nsek1g17)" userId="ab23839d-bcd4-4aa4-83aa-56b5b8a0a1a8" providerId="ADAL" clId="{D593A2DD-014E-4B00-9FA5-4B263A626FF6}" dt="2021-05-09T16:48:32.109" v="2357"/>
          <ac:grpSpMkLst>
            <pc:docMk/>
            <pc:sldMk cId="1721908462" sldId="298"/>
            <ac:grpSpMk id="5" creationId="{23750838-F359-4E99-AA1A-F672D2B7E512}"/>
          </ac:grpSpMkLst>
        </pc:grpChg>
        <pc:picChg chg="add mod">
          <ac:chgData name="Nicholas Khor (nsek1g17)" userId="ab23839d-bcd4-4aa4-83aa-56b5b8a0a1a8" providerId="ADAL" clId="{D593A2DD-014E-4B00-9FA5-4B263A626FF6}" dt="2021-05-09T16:48:32.109" v="2357"/>
          <ac:picMkLst>
            <pc:docMk/>
            <pc:sldMk cId="1721908462" sldId="298"/>
            <ac:picMk id="7" creationId="{5D5AB81A-D6BE-4891-82D8-4217F5C277AC}"/>
          </ac:picMkLst>
        </pc:picChg>
        <pc:picChg chg="add mod">
          <ac:chgData name="Nicholas Khor (nsek1g17)" userId="ab23839d-bcd4-4aa4-83aa-56b5b8a0a1a8" providerId="ADAL" clId="{D593A2DD-014E-4B00-9FA5-4B263A626FF6}" dt="2021-05-09T16:48:32.109" v="2357"/>
          <ac:picMkLst>
            <pc:docMk/>
            <pc:sldMk cId="1721908462" sldId="298"/>
            <ac:picMk id="8" creationId="{9B383C67-8E45-4128-9E93-CA53DBE25AE5}"/>
          </ac:picMkLst>
        </pc:picChg>
        <pc:picChg chg="add mod">
          <ac:chgData name="Nicholas Khor (nsek1g17)" userId="ab23839d-bcd4-4aa4-83aa-56b5b8a0a1a8" providerId="ADAL" clId="{D593A2DD-014E-4B00-9FA5-4B263A626FF6}" dt="2021-05-09T16:52:05.325" v="2429" actId="1076"/>
          <ac:picMkLst>
            <pc:docMk/>
            <pc:sldMk cId="1721908462" sldId="298"/>
            <ac:picMk id="9" creationId="{32B1C31A-2B57-4004-BBFC-5B71C07C5378}"/>
          </ac:picMkLst>
        </pc:picChg>
        <pc:picChg chg="add mod">
          <ac:chgData name="Nicholas Khor (nsek1g17)" userId="ab23839d-bcd4-4aa4-83aa-56b5b8a0a1a8" providerId="ADAL" clId="{D593A2DD-014E-4B00-9FA5-4B263A626FF6}" dt="2021-05-09T16:52:09.748" v="2430" actId="1076"/>
          <ac:picMkLst>
            <pc:docMk/>
            <pc:sldMk cId="1721908462" sldId="298"/>
            <ac:picMk id="10" creationId="{0A14E3BA-3904-4D1A-B9FB-98A03730751B}"/>
          </ac:picMkLst>
        </pc:picChg>
        <pc:picChg chg="add del mod">
          <ac:chgData name="Nicholas Khor (nsek1g17)" userId="ab23839d-bcd4-4aa4-83aa-56b5b8a0a1a8" providerId="ADAL" clId="{D593A2DD-014E-4B00-9FA5-4B263A626FF6}" dt="2021-05-09T16:53:20.571" v="2446" actId="1076"/>
          <ac:picMkLst>
            <pc:docMk/>
            <pc:sldMk cId="1721908462" sldId="298"/>
            <ac:picMk id="12" creationId="{CE2A8235-E614-45DA-B510-E425C1A74C3F}"/>
          </ac:picMkLst>
        </pc:picChg>
        <pc:picChg chg="add del mod">
          <ac:chgData name="Nicholas Khor (nsek1g17)" userId="ab23839d-bcd4-4aa4-83aa-56b5b8a0a1a8" providerId="ADAL" clId="{D593A2DD-014E-4B00-9FA5-4B263A626FF6}" dt="2021-05-09T16:53:19.429" v="2445" actId="1076"/>
          <ac:picMkLst>
            <pc:docMk/>
            <pc:sldMk cId="1721908462" sldId="298"/>
            <ac:picMk id="13" creationId="{572DFE93-DE57-468A-BF27-D05023F57989}"/>
          </ac:picMkLst>
        </pc:picChg>
      </pc:sldChg>
      <pc:sldChg chg="modSp new mod">
        <pc:chgData name="Nicholas Khor (nsek1g17)" userId="ab23839d-bcd4-4aa4-83aa-56b5b8a0a1a8" providerId="ADAL" clId="{D593A2DD-014E-4B00-9FA5-4B263A626FF6}" dt="2021-05-09T17:10:53.239" v="2604" actId="20577"/>
        <pc:sldMkLst>
          <pc:docMk/>
          <pc:sldMk cId="869588370" sldId="299"/>
        </pc:sldMkLst>
        <pc:spChg chg="mod">
          <ac:chgData name="Nicholas Khor (nsek1g17)" userId="ab23839d-bcd4-4aa4-83aa-56b5b8a0a1a8" providerId="ADAL" clId="{D593A2DD-014E-4B00-9FA5-4B263A626FF6}" dt="2021-05-09T16:59:09.291" v="2522" actId="20577"/>
          <ac:spMkLst>
            <pc:docMk/>
            <pc:sldMk cId="869588370" sldId="299"/>
            <ac:spMk id="2" creationId="{3F2F250E-A342-478E-A2CF-02BC2D4B3E31}"/>
          </ac:spMkLst>
        </pc:spChg>
        <pc:spChg chg="mod">
          <ac:chgData name="Nicholas Khor (nsek1g17)" userId="ab23839d-bcd4-4aa4-83aa-56b5b8a0a1a8" providerId="ADAL" clId="{D593A2DD-014E-4B00-9FA5-4B263A626FF6}" dt="2021-05-09T17:10:53.239" v="2604" actId="20577"/>
          <ac:spMkLst>
            <pc:docMk/>
            <pc:sldMk cId="869588370" sldId="299"/>
            <ac:spMk id="3" creationId="{F8D40CAF-EB0B-4755-834D-E7FC05BF0232}"/>
          </ac:spMkLst>
        </pc:spChg>
      </pc:sldChg>
      <pc:sldChg chg="addSp delSp modSp new mod">
        <pc:chgData name="Nicholas Khor (nsek1g17)" userId="ab23839d-bcd4-4aa4-83aa-56b5b8a0a1a8" providerId="ADAL" clId="{D593A2DD-014E-4B00-9FA5-4B263A626FF6}" dt="2021-05-09T17:04:41.639" v="2585"/>
        <pc:sldMkLst>
          <pc:docMk/>
          <pc:sldMk cId="1566171218" sldId="300"/>
        </pc:sldMkLst>
        <pc:spChg chg="mod">
          <ac:chgData name="Nicholas Khor (nsek1g17)" userId="ab23839d-bcd4-4aa4-83aa-56b5b8a0a1a8" providerId="ADAL" clId="{D593A2DD-014E-4B00-9FA5-4B263A626FF6}" dt="2021-05-09T17:04:41.639" v="2585"/>
          <ac:spMkLst>
            <pc:docMk/>
            <pc:sldMk cId="1566171218" sldId="300"/>
            <ac:spMk id="2" creationId="{3AD491EB-8EA3-42C1-A3A5-C12659E77CED}"/>
          </ac:spMkLst>
        </pc:spChg>
        <pc:spChg chg="del">
          <ac:chgData name="Nicholas Khor (nsek1g17)" userId="ab23839d-bcd4-4aa4-83aa-56b5b8a0a1a8" providerId="ADAL" clId="{D593A2DD-014E-4B00-9FA5-4B263A626FF6}" dt="2021-05-09T17:03:59.068" v="2565" actId="478"/>
          <ac:spMkLst>
            <pc:docMk/>
            <pc:sldMk cId="1566171218" sldId="300"/>
            <ac:spMk id="3" creationId="{97E46ED8-38C6-4221-8BE2-6D3D8A1163CE}"/>
          </ac:spMkLst>
        </pc:spChg>
        <pc:spChg chg="add del mod topLvl">
          <ac:chgData name="Nicholas Khor (nsek1g17)" userId="ab23839d-bcd4-4aa4-83aa-56b5b8a0a1a8" providerId="ADAL" clId="{D593A2DD-014E-4B00-9FA5-4B263A626FF6}" dt="2021-05-09T17:04:10.489" v="2577" actId="478"/>
          <ac:spMkLst>
            <pc:docMk/>
            <pc:sldMk cId="1566171218" sldId="300"/>
            <ac:spMk id="6" creationId="{D5048F5E-4F7C-4D54-AFBE-E47B791D7CBE}"/>
          </ac:spMkLst>
        </pc:spChg>
        <pc:spChg chg="add mod">
          <ac:chgData name="Nicholas Khor (nsek1g17)" userId="ab23839d-bcd4-4aa4-83aa-56b5b8a0a1a8" providerId="ADAL" clId="{D593A2DD-014E-4B00-9FA5-4B263A626FF6}" dt="2021-05-09T17:03:55.307" v="2564" actId="403"/>
          <ac:spMkLst>
            <pc:docMk/>
            <pc:sldMk cId="1566171218" sldId="300"/>
            <ac:spMk id="8" creationId="{E26B1DCC-E728-4C87-9AAC-A6ABA8DCC84C}"/>
          </ac:spMkLst>
        </pc:spChg>
        <pc:grpChg chg="add del mod">
          <ac:chgData name="Nicholas Khor (nsek1g17)" userId="ab23839d-bcd4-4aa4-83aa-56b5b8a0a1a8" providerId="ADAL" clId="{D593A2DD-014E-4B00-9FA5-4B263A626FF6}" dt="2021-05-09T17:04:10.489" v="2577" actId="478"/>
          <ac:grpSpMkLst>
            <pc:docMk/>
            <pc:sldMk cId="1566171218" sldId="300"/>
            <ac:grpSpMk id="4" creationId="{86A60FE2-FA91-4A2E-8D70-0ED76CB171C0}"/>
          </ac:grpSpMkLst>
        </pc:grpChg>
        <pc:grpChg chg="add mod topLvl">
          <ac:chgData name="Nicholas Khor (nsek1g17)" userId="ab23839d-bcd4-4aa4-83aa-56b5b8a0a1a8" providerId="ADAL" clId="{D593A2DD-014E-4B00-9FA5-4B263A626FF6}" dt="2021-05-09T17:04:34.191" v="2584" actId="1076"/>
          <ac:grpSpMkLst>
            <pc:docMk/>
            <pc:sldMk cId="1566171218" sldId="300"/>
            <ac:grpSpMk id="5" creationId="{CAE93DBE-2185-4A1D-B077-2557166C4136}"/>
          </ac:grpSpMkLst>
        </pc:grpChg>
        <pc:picChg chg="add mod">
          <ac:chgData name="Nicholas Khor (nsek1g17)" userId="ab23839d-bcd4-4aa4-83aa-56b5b8a0a1a8" providerId="ADAL" clId="{D593A2DD-014E-4B00-9FA5-4B263A626FF6}" dt="2021-05-09T17:03:47.294" v="2560"/>
          <ac:picMkLst>
            <pc:docMk/>
            <pc:sldMk cId="1566171218" sldId="300"/>
            <ac:picMk id="7" creationId="{99116AFD-DB6C-4A9A-A2C4-2D09B0FC81FF}"/>
          </ac:picMkLst>
        </pc:picChg>
      </pc:sldChg>
      <pc:sldChg chg="addSp delSp modSp new mod">
        <pc:chgData name="Nicholas Khor (nsek1g17)" userId="ab23839d-bcd4-4aa4-83aa-56b5b8a0a1a8" providerId="ADAL" clId="{D593A2DD-014E-4B00-9FA5-4B263A626FF6}" dt="2021-05-10T15:29:06.750" v="2930" actId="20577"/>
        <pc:sldMkLst>
          <pc:docMk/>
          <pc:sldMk cId="237008072" sldId="301"/>
        </pc:sldMkLst>
        <pc:spChg chg="mod">
          <ac:chgData name="Nicholas Khor (nsek1g17)" userId="ab23839d-bcd4-4aa4-83aa-56b5b8a0a1a8" providerId="ADAL" clId="{D593A2DD-014E-4B00-9FA5-4B263A626FF6}" dt="2021-05-10T15:27:14.957" v="2912" actId="20577"/>
          <ac:spMkLst>
            <pc:docMk/>
            <pc:sldMk cId="237008072" sldId="301"/>
            <ac:spMk id="2" creationId="{CC3E1EC2-CE95-430D-B60F-5F9C315C4CE6}"/>
          </ac:spMkLst>
        </pc:spChg>
        <pc:spChg chg="add del">
          <ac:chgData name="Nicholas Khor (nsek1g17)" userId="ab23839d-bcd4-4aa4-83aa-56b5b8a0a1a8" providerId="ADAL" clId="{D593A2DD-014E-4B00-9FA5-4B263A626FF6}" dt="2021-05-10T15:27:41.455" v="2917"/>
          <ac:spMkLst>
            <pc:docMk/>
            <pc:sldMk cId="237008072" sldId="301"/>
            <ac:spMk id="3" creationId="{9A1E54BA-BCF3-4B02-B85C-CAC228E5CA8B}"/>
          </ac:spMkLst>
        </pc:spChg>
        <pc:spChg chg="add mod">
          <ac:chgData name="Nicholas Khor (nsek1g17)" userId="ab23839d-bcd4-4aa4-83aa-56b5b8a0a1a8" providerId="ADAL" clId="{D593A2DD-014E-4B00-9FA5-4B263A626FF6}" dt="2021-05-10T15:29:06.750" v="2930" actId="20577"/>
          <ac:spMkLst>
            <pc:docMk/>
            <pc:sldMk cId="237008072" sldId="301"/>
            <ac:spMk id="7" creationId="{0C830FF9-C58D-44C4-A539-CB874CF9777E}"/>
          </ac:spMkLst>
        </pc:spChg>
        <pc:graphicFrameChg chg="add del mod">
          <ac:chgData name="Nicholas Khor (nsek1g17)" userId="ab23839d-bcd4-4aa4-83aa-56b5b8a0a1a8" providerId="ADAL" clId="{D593A2DD-014E-4B00-9FA5-4B263A626FF6}" dt="2021-05-10T15:27:29.277" v="2914"/>
          <ac:graphicFrameMkLst>
            <pc:docMk/>
            <pc:sldMk cId="237008072" sldId="301"/>
            <ac:graphicFrameMk id="4" creationId="{70CB4EDC-818D-4083-A20C-313F1AC4A3B4}"/>
          </ac:graphicFrameMkLst>
        </pc:graphicFrameChg>
        <pc:graphicFrameChg chg="add mod modGraphic">
          <ac:chgData name="Nicholas Khor (nsek1g17)" userId="ab23839d-bcd4-4aa4-83aa-56b5b8a0a1a8" providerId="ADAL" clId="{D593A2DD-014E-4B00-9FA5-4B263A626FF6}" dt="2021-05-10T15:28:22.442" v="2926" actId="14734"/>
          <ac:graphicFrameMkLst>
            <pc:docMk/>
            <pc:sldMk cId="237008072" sldId="301"/>
            <ac:graphicFrameMk id="6" creationId="{14052C09-DACE-4A50-9672-69010F2D480F}"/>
          </ac:graphicFrameMkLst>
        </pc:graphicFrameChg>
        <pc:picChg chg="add del mod">
          <ac:chgData name="Nicholas Khor (nsek1g17)" userId="ab23839d-bcd4-4aa4-83aa-56b5b8a0a1a8" providerId="ADAL" clId="{D593A2DD-014E-4B00-9FA5-4B263A626FF6}" dt="2021-05-10T15:27:38.134" v="2916"/>
          <ac:picMkLst>
            <pc:docMk/>
            <pc:sldMk cId="237008072" sldId="301"/>
            <ac:picMk id="5" creationId="{2260765A-8FD1-4369-A26C-93A13B9A5BCC}"/>
          </ac:picMkLst>
        </pc:picChg>
      </pc:sldChg>
      <pc:sldChg chg="addSp delSp modSp add mod">
        <pc:chgData name="Nicholas Khor (nsek1g17)" userId="ab23839d-bcd4-4aa4-83aa-56b5b8a0a1a8" providerId="ADAL" clId="{D593A2DD-014E-4B00-9FA5-4B263A626FF6}" dt="2021-05-09T17:20:27.321" v="2737" actId="113"/>
        <pc:sldMkLst>
          <pc:docMk/>
          <pc:sldMk cId="3092236521" sldId="302"/>
        </pc:sldMkLst>
        <pc:spChg chg="mod">
          <ac:chgData name="Nicholas Khor (nsek1g17)" userId="ab23839d-bcd4-4aa4-83aa-56b5b8a0a1a8" providerId="ADAL" clId="{D593A2DD-014E-4B00-9FA5-4B263A626FF6}" dt="2021-05-09T17:19:47.121" v="2729" actId="20577"/>
          <ac:spMkLst>
            <pc:docMk/>
            <pc:sldMk cId="3092236521" sldId="302"/>
            <ac:spMk id="2" creationId="{3AD491EB-8EA3-42C1-A3A5-C12659E77CED}"/>
          </ac:spMkLst>
        </pc:spChg>
        <pc:grpChg chg="del">
          <ac:chgData name="Nicholas Khor (nsek1g17)" userId="ab23839d-bcd4-4aa4-83aa-56b5b8a0a1a8" providerId="ADAL" clId="{D593A2DD-014E-4B00-9FA5-4B263A626FF6}" dt="2021-05-09T17:12:00.301" v="2618" actId="478"/>
          <ac:grpSpMkLst>
            <pc:docMk/>
            <pc:sldMk cId="3092236521" sldId="302"/>
            <ac:grpSpMk id="5" creationId="{CAE93DBE-2185-4A1D-B077-2557166C4136}"/>
          </ac:grpSpMkLst>
        </pc:grpChg>
        <pc:graphicFrameChg chg="add mod modGraphic">
          <ac:chgData name="Nicholas Khor (nsek1g17)" userId="ab23839d-bcd4-4aa4-83aa-56b5b8a0a1a8" providerId="ADAL" clId="{D593A2DD-014E-4B00-9FA5-4B263A626FF6}" dt="2021-05-09T17:20:27.321" v="2737" actId="113"/>
          <ac:graphicFrameMkLst>
            <pc:docMk/>
            <pc:sldMk cId="3092236521" sldId="302"/>
            <ac:graphicFrameMk id="3" creationId="{07A70E6E-37B3-4288-B152-35CBBD2AE467}"/>
          </ac:graphicFrameMkLst>
        </pc:graphicFrameChg>
      </pc:sldChg>
      <pc:sldChg chg="addSp delSp modSp new mod ord">
        <pc:chgData name="Nicholas Khor (nsek1g17)" userId="ab23839d-bcd4-4aa4-83aa-56b5b8a0a1a8" providerId="ADAL" clId="{D593A2DD-014E-4B00-9FA5-4B263A626FF6}" dt="2021-05-12T11:36:15.473" v="5868" actId="1076"/>
        <pc:sldMkLst>
          <pc:docMk/>
          <pc:sldMk cId="3424596353" sldId="303"/>
        </pc:sldMkLst>
        <pc:spChg chg="mod">
          <ac:chgData name="Nicholas Khor (nsek1g17)" userId="ab23839d-bcd4-4aa4-83aa-56b5b8a0a1a8" providerId="ADAL" clId="{D593A2DD-014E-4B00-9FA5-4B263A626FF6}" dt="2021-05-11T08:28:11.852" v="4257" actId="20577"/>
          <ac:spMkLst>
            <pc:docMk/>
            <pc:sldMk cId="3424596353" sldId="303"/>
            <ac:spMk id="2" creationId="{D5CAD020-A104-4AA7-B41A-1B436858D3D4}"/>
          </ac:spMkLst>
        </pc:spChg>
        <pc:spChg chg="del">
          <ac:chgData name="Nicholas Khor (nsek1g17)" userId="ab23839d-bcd4-4aa4-83aa-56b5b8a0a1a8" providerId="ADAL" clId="{D593A2DD-014E-4B00-9FA5-4B263A626FF6}" dt="2021-05-11T08:30:00.015" v="4382" actId="478"/>
          <ac:spMkLst>
            <pc:docMk/>
            <pc:sldMk cId="3424596353" sldId="303"/>
            <ac:spMk id="3" creationId="{EC1B0B92-2BA2-4CD2-B0E3-5E061D7A146F}"/>
          </ac:spMkLst>
        </pc:spChg>
        <pc:spChg chg="add mod">
          <ac:chgData name="Nicholas Khor (nsek1g17)" userId="ab23839d-bcd4-4aa4-83aa-56b5b8a0a1a8" providerId="ADAL" clId="{D593A2DD-014E-4B00-9FA5-4B263A626FF6}" dt="2021-05-11T08:32:07.596" v="4461" actId="1076"/>
          <ac:spMkLst>
            <pc:docMk/>
            <pc:sldMk cId="3424596353" sldId="303"/>
            <ac:spMk id="4" creationId="{4F4C4285-83DC-49CA-9D02-08289FBB5C99}"/>
          </ac:spMkLst>
        </pc:spChg>
        <pc:spChg chg="add mod">
          <ac:chgData name="Nicholas Khor (nsek1g17)" userId="ab23839d-bcd4-4aa4-83aa-56b5b8a0a1a8" providerId="ADAL" clId="{D593A2DD-014E-4B00-9FA5-4B263A626FF6}" dt="2021-05-12T11:35:58.276" v="5864" actId="1076"/>
          <ac:spMkLst>
            <pc:docMk/>
            <pc:sldMk cId="3424596353" sldId="303"/>
            <ac:spMk id="5" creationId="{52437818-3E3B-4D1B-882D-23020A74D716}"/>
          </ac:spMkLst>
        </pc:spChg>
        <pc:spChg chg="add mod">
          <ac:chgData name="Nicholas Khor (nsek1g17)" userId="ab23839d-bcd4-4aa4-83aa-56b5b8a0a1a8" providerId="ADAL" clId="{D593A2DD-014E-4B00-9FA5-4B263A626FF6}" dt="2021-05-12T11:36:08.890" v="5867" actId="1076"/>
          <ac:spMkLst>
            <pc:docMk/>
            <pc:sldMk cId="3424596353" sldId="303"/>
            <ac:spMk id="6" creationId="{2778C053-2D46-4ABE-AEB3-AE296429A04A}"/>
          </ac:spMkLst>
        </pc:spChg>
        <pc:spChg chg="add mod">
          <ac:chgData name="Nicholas Khor (nsek1g17)" userId="ab23839d-bcd4-4aa4-83aa-56b5b8a0a1a8" providerId="ADAL" clId="{D593A2DD-014E-4B00-9FA5-4B263A626FF6}" dt="2021-05-12T11:36:15.473" v="5868" actId="1076"/>
          <ac:spMkLst>
            <pc:docMk/>
            <pc:sldMk cId="3424596353" sldId="303"/>
            <ac:spMk id="7" creationId="{83372576-CFD4-4725-B89D-9693FBCEBEC0}"/>
          </ac:spMkLst>
        </pc:spChg>
        <pc:spChg chg="add mod">
          <ac:chgData name="Nicholas Khor (nsek1g17)" userId="ab23839d-bcd4-4aa4-83aa-56b5b8a0a1a8" providerId="ADAL" clId="{D593A2DD-014E-4B00-9FA5-4B263A626FF6}" dt="2021-05-12T11:36:03.961" v="5866" actId="1076"/>
          <ac:spMkLst>
            <pc:docMk/>
            <pc:sldMk cId="3424596353" sldId="303"/>
            <ac:spMk id="8" creationId="{CEFAFAAE-4D77-416C-B49D-8EE1E2442010}"/>
          </ac:spMkLst>
        </pc:spChg>
        <pc:spChg chg="add mod">
          <ac:chgData name="Nicholas Khor (nsek1g17)" userId="ab23839d-bcd4-4aa4-83aa-56b5b8a0a1a8" providerId="ADAL" clId="{D593A2DD-014E-4B00-9FA5-4B263A626FF6}" dt="2021-05-12T11:36:00.410" v="5865" actId="1076"/>
          <ac:spMkLst>
            <pc:docMk/>
            <pc:sldMk cId="3424596353" sldId="303"/>
            <ac:spMk id="9" creationId="{6F94EBF3-7EEA-4ED2-A074-E74BF067DD90}"/>
          </ac:spMkLst>
        </pc:spChg>
        <pc:cxnChg chg="add del mod">
          <ac:chgData name="Nicholas Khor (nsek1g17)" userId="ab23839d-bcd4-4aa4-83aa-56b5b8a0a1a8" providerId="ADAL" clId="{D593A2DD-014E-4B00-9FA5-4B263A626FF6}" dt="2021-05-11T08:32:14.971" v="4463" actId="478"/>
          <ac:cxnSpMkLst>
            <pc:docMk/>
            <pc:sldMk cId="3424596353" sldId="303"/>
            <ac:cxnSpMk id="11" creationId="{AD879091-046C-4619-AC1B-26133C162BC5}"/>
          </ac:cxnSpMkLst>
        </pc:cxnChg>
        <pc:cxnChg chg="add mod">
          <ac:chgData name="Nicholas Khor (nsek1g17)" userId="ab23839d-bcd4-4aa4-83aa-56b5b8a0a1a8" providerId="ADAL" clId="{D593A2DD-014E-4B00-9FA5-4B263A626FF6}" dt="2021-05-12T11:36:15.473" v="5868" actId="1076"/>
          <ac:cxnSpMkLst>
            <pc:docMk/>
            <pc:sldMk cId="3424596353" sldId="303"/>
            <ac:cxnSpMk id="13" creationId="{FB6AE1B8-103A-4A32-B312-0BF6B2FFB722}"/>
          </ac:cxnSpMkLst>
        </pc:cxnChg>
        <pc:cxnChg chg="add mod">
          <ac:chgData name="Nicholas Khor (nsek1g17)" userId="ab23839d-bcd4-4aa4-83aa-56b5b8a0a1a8" providerId="ADAL" clId="{D593A2DD-014E-4B00-9FA5-4B263A626FF6}" dt="2021-05-12T11:35:58.276" v="5864" actId="1076"/>
          <ac:cxnSpMkLst>
            <pc:docMk/>
            <pc:sldMk cId="3424596353" sldId="303"/>
            <ac:cxnSpMk id="15" creationId="{6B0CB076-3362-4A81-81AD-4024FF740470}"/>
          </ac:cxnSpMkLst>
        </pc:cxnChg>
        <pc:cxnChg chg="add mod">
          <ac:chgData name="Nicholas Khor (nsek1g17)" userId="ab23839d-bcd4-4aa4-83aa-56b5b8a0a1a8" providerId="ADAL" clId="{D593A2DD-014E-4B00-9FA5-4B263A626FF6}" dt="2021-05-12T11:36:00.410" v="5865" actId="1076"/>
          <ac:cxnSpMkLst>
            <pc:docMk/>
            <pc:sldMk cId="3424596353" sldId="303"/>
            <ac:cxnSpMk id="17" creationId="{169C408C-4A1E-45BD-8086-3D95BE2B62A9}"/>
          </ac:cxnSpMkLst>
        </pc:cxnChg>
        <pc:cxnChg chg="add mod">
          <ac:chgData name="Nicholas Khor (nsek1g17)" userId="ab23839d-bcd4-4aa4-83aa-56b5b8a0a1a8" providerId="ADAL" clId="{D593A2DD-014E-4B00-9FA5-4B263A626FF6}" dt="2021-05-12T11:36:03.961" v="5866" actId="1076"/>
          <ac:cxnSpMkLst>
            <pc:docMk/>
            <pc:sldMk cId="3424596353" sldId="303"/>
            <ac:cxnSpMk id="19" creationId="{B98C870E-7FE9-4DEF-8A7A-76D51379B960}"/>
          </ac:cxnSpMkLst>
        </pc:cxnChg>
        <pc:cxnChg chg="add mod">
          <ac:chgData name="Nicholas Khor (nsek1g17)" userId="ab23839d-bcd4-4aa4-83aa-56b5b8a0a1a8" providerId="ADAL" clId="{D593A2DD-014E-4B00-9FA5-4B263A626FF6}" dt="2021-05-12T11:36:08.890" v="5867" actId="1076"/>
          <ac:cxnSpMkLst>
            <pc:docMk/>
            <pc:sldMk cId="3424596353" sldId="303"/>
            <ac:cxnSpMk id="22" creationId="{3366A97C-B05E-41EF-A8B8-07443FD9A1CA}"/>
          </ac:cxnSpMkLst>
        </pc:cxnChg>
      </pc:sldChg>
      <pc:sldChg chg="addSp delSp modSp add mod">
        <pc:chgData name="Nicholas Khor (nsek1g17)" userId="ab23839d-bcd4-4aa4-83aa-56b5b8a0a1a8" providerId="ADAL" clId="{D593A2DD-014E-4B00-9FA5-4B263A626FF6}" dt="2021-05-11T01:07:53.164" v="3035" actId="1076"/>
        <pc:sldMkLst>
          <pc:docMk/>
          <pc:sldMk cId="2935654538" sldId="304"/>
        </pc:sldMkLst>
        <pc:spChg chg="add del mod">
          <ac:chgData name="Nicholas Khor (nsek1g17)" userId="ab23839d-bcd4-4aa4-83aa-56b5b8a0a1a8" providerId="ADAL" clId="{D593A2DD-014E-4B00-9FA5-4B263A626FF6}" dt="2021-05-10T21:36:20.471" v="3002" actId="478"/>
          <ac:spMkLst>
            <pc:docMk/>
            <pc:sldMk cId="2935654538" sldId="304"/>
            <ac:spMk id="4" creationId="{0334C1DC-E483-4252-886B-3FAC757B5473}"/>
          </ac:spMkLst>
        </pc:spChg>
        <pc:spChg chg="del">
          <ac:chgData name="Nicholas Khor (nsek1g17)" userId="ab23839d-bcd4-4aa4-83aa-56b5b8a0a1a8" providerId="ADAL" clId="{D593A2DD-014E-4B00-9FA5-4B263A626FF6}" dt="2021-05-10T21:36:23.191" v="3003" actId="478"/>
          <ac:spMkLst>
            <pc:docMk/>
            <pc:sldMk cId="2935654538" sldId="304"/>
            <ac:spMk id="7" creationId="{0C830FF9-C58D-44C4-A539-CB874CF9777E}"/>
          </ac:spMkLst>
        </pc:spChg>
        <pc:spChg chg="add mod">
          <ac:chgData name="Nicholas Khor (nsek1g17)" userId="ab23839d-bcd4-4aa4-83aa-56b5b8a0a1a8" providerId="ADAL" clId="{D593A2DD-014E-4B00-9FA5-4B263A626FF6}" dt="2021-05-11T01:07:53.164" v="3035" actId="1076"/>
          <ac:spMkLst>
            <pc:docMk/>
            <pc:sldMk cId="2935654538" sldId="304"/>
            <ac:spMk id="13" creationId="{9484C405-47EF-400E-9336-17353EBB7F47}"/>
          </ac:spMkLst>
        </pc:spChg>
        <pc:graphicFrameChg chg="del">
          <ac:chgData name="Nicholas Khor (nsek1g17)" userId="ab23839d-bcd4-4aa4-83aa-56b5b8a0a1a8" providerId="ADAL" clId="{D593A2DD-014E-4B00-9FA5-4B263A626FF6}" dt="2021-05-10T21:36:00.481" v="2995" actId="478"/>
          <ac:graphicFrameMkLst>
            <pc:docMk/>
            <pc:sldMk cId="2935654538" sldId="304"/>
            <ac:graphicFrameMk id="6" creationId="{14052C09-DACE-4A50-9672-69010F2D480F}"/>
          </ac:graphicFrameMkLst>
        </pc:graphicFrameChg>
        <pc:picChg chg="add mod">
          <ac:chgData name="Nicholas Khor (nsek1g17)" userId="ab23839d-bcd4-4aa4-83aa-56b5b8a0a1a8" providerId="ADAL" clId="{D593A2DD-014E-4B00-9FA5-4B263A626FF6}" dt="2021-05-11T00:41:17.019" v="3013" actId="1076"/>
          <ac:picMkLst>
            <pc:docMk/>
            <pc:sldMk cId="2935654538" sldId="304"/>
            <ac:picMk id="5" creationId="{DA0C2A71-AC18-4867-B896-D888DC84DAFA}"/>
          </ac:picMkLst>
        </pc:picChg>
        <pc:picChg chg="add mod">
          <ac:chgData name="Nicholas Khor (nsek1g17)" userId="ab23839d-bcd4-4aa4-83aa-56b5b8a0a1a8" providerId="ADAL" clId="{D593A2DD-014E-4B00-9FA5-4B263A626FF6}" dt="2021-05-10T21:36:16.141" v="3001"/>
          <ac:picMkLst>
            <pc:docMk/>
            <pc:sldMk cId="2935654538" sldId="304"/>
            <ac:picMk id="8" creationId="{0F6B3F2D-D6EE-40BA-9B07-47C4AEE65DD5}"/>
          </ac:picMkLst>
        </pc:picChg>
        <pc:picChg chg="add mod">
          <ac:chgData name="Nicholas Khor (nsek1g17)" userId="ab23839d-bcd4-4aa4-83aa-56b5b8a0a1a8" providerId="ADAL" clId="{D593A2DD-014E-4B00-9FA5-4B263A626FF6}" dt="2021-05-10T21:36:16.141" v="3001"/>
          <ac:picMkLst>
            <pc:docMk/>
            <pc:sldMk cId="2935654538" sldId="304"/>
            <ac:picMk id="9" creationId="{BDA62001-E7A5-42E8-A0BD-41F0FA01D304}"/>
          </ac:picMkLst>
        </pc:picChg>
        <pc:picChg chg="add mod">
          <ac:chgData name="Nicholas Khor (nsek1g17)" userId="ab23839d-bcd4-4aa4-83aa-56b5b8a0a1a8" providerId="ADAL" clId="{D593A2DD-014E-4B00-9FA5-4B263A626FF6}" dt="2021-05-11T00:41:20.656" v="3015" actId="1076"/>
          <ac:picMkLst>
            <pc:docMk/>
            <pc:sldMk cId="2935654538" sldId="304"/>
            <ac:picMk id="10" creationId="{5F720A6C-0AE2-4E50-BB0B-FA0D1E69A805}"/>
          </ac:picMkLst>
        </pc:picChg>
        <pc:picChg chg="add mod">
          <ac:chgData name="Nicholas Khor (nsek1g17)" userId="ab23839d-bcd4-4aa4-83aa-56b5b8a0a1a8" providerId="ADAL" clId="{D593A2DD-014E-4B00-9FA5-4B263A626FF6}" dt="2021-05-11T00:41:18.599" v="3014" actId="1076"/>
          <ac:picMkLst>
            <pc:docMk/>
            <pc:sldMk cId="2935654538" sldId="304"/>
            <ac:picMk id="11" creationId="{80B88BF3-ACB9-437D-8D5E-AA39AF012046}"/>
          </ac:picMkLst>
        </pc:picChg>
        <pc:picChg chg="add mod">
          <ac:chgData name="Nicholas Khor (nsek1g17)" userId="ab23839d-bcd4-4aa4-83aa-56b5b8a0a1a8" providerId="ADAL" clId="{D593A2DD-014E-4B00-9FA5-4B263A626FF6}" dt="2021-05-11T00:41:25.858" v="3016" actId="1076"/>
          <ac:picMkLst>
            <pc:docMk/>
            <pc:sldMk cId="2935654538" sldId="304"/>
            <ac:picMk id="12" creationId="{7D0A921D-0C52-497E-8261-B1554E743567}"/>
          </ac:picMkLst>
        </pc:picChg>
      </pc:sldChg>
      <pc:sldChg chg="addSp delSp modSp new mod">
        <pc:chgData name="Nicholas Khor (nsek1g17)" userId="ab23839d-bcd4-4aa4-83aa-56b5b8a0a1a8" providerId="ADAL" clId="{D593A2DD-014E-4B00-9FA5-4B263A626FF6}" dt="2021-05-11T06:12:34.176" v="3340" actId="20577"/>
        <pc:sldMkLst>
          <pc:docMk/>
          <pc:sldMk cId="48159242" sldId="305"/>
        </pc:sldMkLst>
        <pc:spChg chg="mod">
          <ac:chgData name="Nicholas Khor (nsek1g17)" userId="ab23839d-bcd4-4aa4-83aa-56b5b8a0a1a8" providerId="ADAL" clId="{D593A2DD-014E-4B00-9FA5-4B263A626FF6}" dt="2021-05-11T06:11:27.575" v="3309" actId="1076"/>
          <ac:spMkLst>
            <pc:docMk/>
            <pc:sldMk cId="48159242" sldId="305"/>
            <ac:spMk id="2" creationId="{2E184A10-F404-4AA4-A03F-36420C3D15A8}"/>
          </ac:spMkLst>
        </pc:spChg>
        <pc:spChg chg="del">
          <ac:chgData name="Nicholas Khor (nsek1g17)" userId="ab23839d-bcd4-4aa4-83aa-56b5b8a0a1a8" providerId="ADAL" clId="{D593A2DD-014E-4B00-9FA5-4B263A626FF6}" dt="2021-05-11T01:31:16.629" v="3080" actId="478"/>
          <ac:spMkLst>
            <pc:docMk/>
            <pc:sldMk cId="48159242" sldId="305"/>
            <ac:spMk id="3" creationId="{C1C73BC8-9EE7-4ACE-AB96-D124CD790A99}"/>
          </ac:spMkLst>
        </pc:spChg>
        <pc:spChg chg="add mod">
          <ac:chgData name="Nicholas Khor (nsek1g17)" userId="ab23839d-bcd4-4aa4-83aa-56b5b8a0a1a8" providerId="ADAL" clId="{D593A2DD-014E-4B00-9FA5-4B263A626FF6}" dt="2021-05-11T06:12:34.176" v="3340" actId="20577"/>
          <ac:spMkLst>
            <pc:docMk/>
            <pc:sldMk cId="48159242" sldId="305"/>
            <ac:spMk id="12" creationId="{7BC80A5C-3209-4AF1-A34C-7203C7E3095E}"/>
          </ac:spMkLst>
        </pc:spChg>
        <pc:spChg chg="add mod">
          <ac:chgData name="Nicholas Khor (nsek1g17)" userId="ab23839d-bcd4-4aa4-83aa-56b5b8a0a1a8" providerId="ADAL" clId="{D593A2DD-014E-4B00-9FA5-4B263A626FF6}" dt="2021-05-11T06:12:17.141" v="3322" actId="20577"/>
          <ac:spMkLst>
            <pc:docMk/>
            <pc:sldMk cId="48159242" sldId="305"/>
            <ac:spMk id="14" creationId="{AD3F267B-7F90-4AD6-ACF2-D24A37D98B49}"/>
          </ac:spMkLst>
        </pc:spChg>
        <pc:grpChg chg="add del mod">
          <ac:chgData name="Nicholas Khor (nsek1g17)" userId="ab23839d-bcd4-4aa4-83aa-56b5b8a0a1a8" providerId="ADAL" clId="{D593A2DD-014E-4B00-9FA5-4B263A626FF6}" dt="2021-05-11T04:54:29.115" v="3098" actId="478"/>
          <ac:grpSpMkLst>
            <pc:docMk/>
            <pc:sldMk cId="48159242" sldId="305"/>
            <ac:grpSpMk id="4" creationId="{9CEEB31F-2E63-43E6-88FC-AFA2ABE40C59}"/>
          </ac:grpSpMkLst>
        </pc:grpChg>
        <pc:picChg chg="add mod">
          <ac:chgData name="Nicholas Khor (nsek1g17)" userId="ab23839d-bcd4-4aa4-83aa-56b5b8a0a1a8" providerId="ADAL" clId="{D593A2DD-014E-4B00-9FA5-4B263A626FF6}" dt="2021-05-11T01:31:17.250" v="3081"/>
          <ac:picMkLst>
            <pc:docMk/>
            <pc:sldMk cId="48159242" sldId="305"/>
            <ac:picMk id="5" creationId="{CB03F25E-05C6-4D83-9320-968CD10AE4B2}"/>
          </ac:picMkLst>
        </pc:picChg>
        <pc:picChg chg="add mod">
          <ac:chgData name="Nicholas Khor (nsek1g17)" userId="ab23839d-bcd4-4aa4-83aa-56b5b8a0a1a8" providerId="ADAL" clId="{D593A2DD-014E-4B00-9FA5-4B263A626FF6}" dt="2021-05-11T01:31:17.250" v="3081"/>
          <ac:picMkLst>
            <pc:docMk/>
            <pc:sldMk cId="48159242" sldId="305"/>
            <ac:picMk id="6" creationId="{14820A70-34A6-401C-ACEE-103E45690410}"/>
          </ac:picMkLst>
        </pc:picChg>
        <pc:picChg chg="add mod">
          <ac:chgData name="Nicholas Khor (nsek1g17)" userId="ab23839d-bcd4-4aa4-83aa-56b5b8a0a1a8" providerId="ADAL" clId="{D593A2DD-014E-4B00-9FA5-4B263A626FF6}" dt="2021-05-11T01:31:17.250" v="3081"/>
          <ac:picMkLst>
            <pc:docMk/>
            <pc:sldMk cId="48159242" sldId="305"/>
            <ac:picMk id="7" creationId="{5953AB95-2EA9-4E96-9585-42D245275F1F}"/>
          </ac:picMkLst>
        </pc:picChg>
        <pc:picChg chg="add del mod">
          <ac:chgData name="Nicholas Khor (nsek1g17)" userId="ab23839d-bcd4-4aa4-83aa-56b5b8a0a1a8" providerId="ADAL" clId="{D593A2DD-014E-4B00-9FA5-4B263A626FF6}" dt="2021-05-11T04:54:40.087" v="3101" actId="478"/>
          <ac:picMkLst>
            <pc:docMk/>
            <pc:sldMk cId="48159242" sldId="305"/>
            <ac:picMk id="8" creationId="{2D43B1B1-6DA7-4EAC-88F2-BDEB224C08AA}"/>
          </ac:picMkLst>
        </pc:picChg>
        <pc:picChg chg="add mod modCrop">
          <ac:chgData name="Nicholas Khor (nsek1g17)" userId="ab23839d-bcd4-4aa4-83aa-56b5b8a0a1a8" providerId="ADAL" clId="{D593A2DD-014E-4B00-9FA5-4B263A626FF6}" dt="2021-05-11T06:11:43.160" v="3310" actId="1076"/>
          <ac:picMkLst>
            <pc:docMk/>
            <pc:sldMk cId="48159242" sldId="305"/>
            <ac:picMk id="9" creationId="{4ACB2B79-0ABD-4BCA-B504-08AF09F4A68F}"/>
          </ac:picMkLst>
        </pc:picChg>
        <pc:picChg chg="add mod">
          <ac:chgData name="Nicholas Khor (nsek1g17)" userId="ab23839d-bcd4-4aa4-83aa-56b5b8a0a1a8" providerId="ADAL" clId="{D593A2DD-014E-4B00-9FA5-4B263A626FF6}" dt="2021-05-11T06:11:43.160" v="3310" actId="1076"/>
          <ac:picMkLst>
            <pc:docMk/>
            <pc:sldMk cId="48159242" sldId="305"/>
            <ac:picMk id="10" creationId="{6054F56F-E74C-41BE-9849-542D14908F16}"/>
          </ac:picMkLst>
        </pc:picChg>
        <pc:picChg chg="add mod">
          <ac:chgData name="Nicholas Khor (nsek1g17)" userId="ab23839d-bcd4-4aa4-83aa-56b5b8a0a1a8" providerId="ADAL" clId="{D593A2DD-014E-4B00-9FA5-4B263A626FF6}" dt="2021-05-11T06:11:43.160" v="3310" actId="1076"/>
          <ac:picMkLst>
            <pc:docMk/>
            <pc:sldMk cId="48159242" sldId="305"/>
            <ac:picMk id="11" creationId="{866E4125-D963-410D-B1BD-75BCAED55F68}"/>
          </ac:picMkLst>
        </pc:picChg>
      </pc:sldChg>
      <pc:sldChg chg="addSp delSp modSp new mod">
        <pc:chgData name="Nicholas Khor (nsek1g17)" userId="ab23839d-bcd4-4aa4-83aa-56b5b8a0a1a8" providerId="ADAL" clId="{D593A2DD-014E-4B00-9FA5-4B263A626FF6}" dt="2021-05-11T09:45:50.743" v="4832" actId="1076"/>
        <pc:sldMkLst>
          <pc:docMk/>
          <pc:sldMk cId="1642114256" sldId="306"/>
        </pc:sldMkLst>
        <pc:spChg chg="mod">
          <ac:chgData name="Nicholas Khor (nsek1g17)" userId="ab23839d-bcd4-4aa4-83aa-56b5b8a0a1a8" providerId="ADAL" clId="{D593A2DD-014E-4B00-9FA5-4B263A626FF6}" dt="2021-05-11T06:10:03.179" v="3301" actId="20577"/>
          <ac:spMkLst>
            <pc:docMk/>
            <pc:sldMk cId="1642114256" sldId="306"/>
            <ac:spMk id="2" creationId="{4CAD8E7C-4672-4813-97CC-32BCA6169277}"/>
          </ac:spMkLst>
        </pc:spChg>
        <pc:spChg chg="del">
          <ac:chgData name="Nicholas Khor (nsek1g17)" userId="ab23839d-bcd4-4aa4-83aa-56b5b8a0a1a8" providerId="ADAL" clId="{D593A2DD-014E-4B00-9FA5-4B263A626FF6}" dt="2021-05-11T06:09:05.047" v="3251"/>
          <ac:spMkLst>
            <pc:docMk/>
            <pc:sldMk cId="1642114256" sldId="306"/>
            <ac:spMk id="3" creationId="{B5ADE994-9A62-4B98-B13B-D8C5FEAF0216}"/>
          </ac:spMkLst>
        </pc:spChg>
        <pc:spChg chg="add mod">
          <ac:chgData name="Nicholas Khor (nsek1g17)" userId="ab23839d-bcd4-4aa4-83aa-56b5b8a0a1a8" providerId="ADAL" clId="{D593A2DD-014E-4B00-9FA5-4B263A626FF6}" dt="2021-05-11T09:39:56.614" v="4753" actId="1076"/>
          <ac:spMkLst>
            <pc:docMk/>
            <pc:sldMk cId="1642114256" sldId="306"/>
            <ac:spMk id="6" creationId="{2D502B32-2B5A-4C2E-8C53-A5CB3A397C35}"/>
          </ac:spMkLst>
        </pc:spChg>
        <pc:picChg chg="add mod modCrop">
          <ac:chgData name="Nicholas Khor (nsek1g17)" userId="ab23839d-bcd4-4aa4-83aa-56b5b8a0a1a8" providerId="ADAL" clId="{D593A2DD-014E-4B00-9FA5-4B263A626FF6}" dt="2021-05-11T09:45:50.743" v="4832" actId="1076"/>
          <ac:picMkLst>
            <pc:docMk/>
            <pc:sldMk cId="1642114256" sldId="306"/>
            <ac:picMk id="4" creationId="{5478DC6E-3A5C-44FC-8FC8-F23D1C7AA585}"/>
          </ac:picMkLst>
        </pc:picChg>
      </pc:sldChg>
      <pc:sldChg chg="addSp delSp modSp add mod ord">
        <pc:chgData name="Nicholas Khor (nsek1g17)" userId="ab23839d-bcd4-4aa4-83aa-56b5b8a0a1a8" providerId="ADAL" clId="{D593A2DD-014E-4B00-9FA5-4B263A626FF6}" dt="2021-05-11T09:45:44.709" v="4831" actId="1076"/>
        <pc:sldMkLst>
          <pc:docMk/>
          <pc:sldMk cId="1182145053" sldId="307"/>
        </pc:sldMkLst>
        <pc:spChg chg="add del mod">
          <ac:chgData name="Nicholas Khor (nsek1g17)" userId="ab23839d-bcd4-4aa4-83aa-56b5b8a0a1a8" providerId="ADAL" clId="{D593A2DD-014E-4B00-9FA5-4B263A626FF6}" dt="2021-05-11T06:16:38.531" v="3371"/>
          <ac:spMkLst>
            <pc:docMk/>
            <pc:sldMk cId="1182145053" sldId="307"/>
            <ac:spMk id="5" creationId="{2D77D50D-9656-4DDA-91F1-298E74FE9E7E}"/>
          </ac:spMkLst>
        </pc:spChg>
        <pc:spChg chg="mod">
          <ac:chgData name="Nicholas Khor (nsek1g17)" userId="ab23839d-bcd4-4aa4-83aa-56b5b8a0a1a8" providerId="ADAL" clId="{D593A2DD-014E-4B00-9FA5-4B263A626FF6}" dt="2021-05-11T06:17:46.910" v="3460" actId="1076"/>
          <ac:spMkLst>
            <pc:docMk/>
            <pc:sldMk cId="1182145053" sldId="307"/>
            <ac:spMk id="6" creationId="{2D502B32-2B5A-4C2E-8C53-A5CB3A397C35}"/>
          </ac:spMkLst>
        </pc:spChg>
        <pc:picChg chg="del">
          <ac:chgData name="Nicholas Khor (nsek1g17)" userId="ab23839d-bcd4-4aa4-83aa-56b5b8a0a1a8" providerId="ADAL" clId="{D593A2DD-014E-4B00-9FA5-4B263A626FF6}" dt="2021-05-11T06:16:35.852" v="3370" actId="478"/>
          <ac:picMkLst>
            <pc:docMk/>
            <pc:sldMk cId="1182145053" sldId="307"/>
            <ac:picMk id="4" creationId="{5478DC6E-3A5C-44FC-8FC8-F23D1C7AA585}"/>
          </ac:picMkLst>
        </pc:picChg>
        <pc:picChg chg="add mod">
          <ac:chgData name="Nicholas Khor (nsek1g17)" userId="ab23839d-bcd4-4aa4-83aa-56b5b8a0a1a8" providerId="ADAL" clId="{D593A2DD-014E-4B00-9FA5-4B263A626FF6}" dt="2021-05-11T09:45:44.709" v="4831" actId="1076"/>
          <ac:picMkLst>
            <pc:docMk/>
            <pc:sldMk cId="1182145053" sldId="307"/>
            <ac:picMk id="7" creationId="{ADE88A45-233F-4C29-A900-8B1F937DC277}"/>
          </ac:picMkLst>
        </pc:picChg>
      </pc:sldChg>
      <pc:sldChg chg="addSp delSp modSp add mod ord">
        <pc:chgData name="Nicholas Khor (nsek1g17)" userId="ab23839d-bcd4-4aa4-83aa-56b5b8a0a1a8" providerId="ADAL" clId="{D593A2DD-014E-4B00-9FA5-4B263A626FF6}" dt="2021-05-11T09:45:15.170" v="4826" actId="1076"/>
        <pc:sldMkLst>
          <pc:docMk/>
          <pc:sldMk cId="2915887301" sldId="308"/>
        </pc:sldMkLst>
        <pc:spChg chg="add del mod">
          <ac:chgData name="Nicholas Khor (nsek1g17)" userId="ab23839d-bcd4-4aa4-83aa-56b5b8a0a1a8" providerId="ADAL" clId="{D593A2DD-014E-4B00-9FA5-4B263A626FF6}" dt="2021-05-11T07:42:20.690" v="3494" actId="478"/>
          <ac:spMkLst>
            <pc:docMk/>
            <pc:sldMk cId="2915887301" sldId="308"/>
            <ac:spMk id="4" creationId="{662D4463-1024-4090-86E0-27834381B854}"/>
          </ac:spMkLst>
        </pc:spChg>
        <pc:spChg chg="mod">
          <ac:chgData name="Nicholas Khor (nsek1g17)" userId="ab23839d-bcd4-4aa4-83aa-56b5b8a0a1a8" providerId="ADAL" clId="{D593A2DD-014E-4B00-9FA5-4B263A626FF6}" dt="2021-05-11T07:43:28.498" v="3563" actId="1076"/>
          <ac:spMkLst>
            <pc:docMk/>
            <pc:sldMk cId="2915887301" sldId="308"/>
            <ac:spMk id="6" creationId="{2D502B32-2B5A-4C2E-8C53-A5CB3A397C35}"/>
          </ac:spMkLst>
        </pc:spChg>
        <pc:picChg chg="del">
          <ac:chgData name="Nicholas Khor (nsek1g17)" userId="ab23839d-bcd4-4aa4-83aa-56b5b8a0a1a8" providerId="ADAL" clId="{D593A2DD-014E-4B00-9FA5-4B263A626FF6}" dt="2021-05-11T07:41:43.288" v="3462" actId="478"/>
          <ac:picMkLst>
            <pc:docMk/>
            <pc:sldMk cId="2915887301" sldId="308"/>
            <ac:picMk id="7" creationId="{ADE88A45-233F-4C29-A900-8B1F937DC277}"/>
          </ac:picMkLst>
        </pc:picChg>
        <pc:picChg chg="add mod">
          <ac:chgData name="Nicholas Khor (nsek1g17)" userId="ab23839d-bcd4-4aa4-83aa-56b5b8a0a1a8" providerId="ADAL" clId="{D593A2DD-014E-4B00-9FA5-4B263A626FF6}" dt="2021-05-11T09:45:15.170" v="4826" actId="1076"/>
          <ac:picMkLst>
            <pc:docMk/>
            <pc:sldMk cId="2915887301" sldId="308"/>
            <ac:picMk id="8" creationId="{249AB7D7-6326-415D-A0EC-9A2D1BB7B148}"/>
          </ac:picMkLst>
        </pc:picChg>
      </pc:sldChg>
      <pc:sldChg chg="addSp delSp modSp add mod">
        <pc:chgData name="Nicholas Khor (nsek1g17)" userId="ab23839d-bcd4-4aa4-83aa-56b5b8a0a1a8" providerId="ADAL" clId="{D593A2DD-014E-4B00-9FA5-4B263A626FF6}" dt="2021-05-11T09:45:11.770" v="4825" actId="1076"/>
        <pc:sldMkLst>
          <pc:docMk/>
          <pc:sldMk cId="4053333659" sldId="309"/>
        </pc:sldMkLst>
        <pc:spChg chg="mod">
          <ac:chgData name="Nicholas Khor (nsek1g17)" userId="ab23839d-bcd4-4aa4-83aa-56b5b8a0a1a8" providerId="ADAL" clId="{D593A2DD-014E-4B00-9FA5-4B263A626FF6}" dt="2021-05-11T09:40:30.440" v="4781" actId="1076"/>
          <ac:spMkLst>
            <pc:docMk/>
            <pc:sldMk cId="4053333659" sldId="309"/>
            <ac:spMk id="6" creationId="{2D502B32-2B5A-4C2E-8C53-A5CB3A397C35}"/>
          </ac:spMkLst>
        </pc:spChg>
        <pc:spChg chg="add del mod topLvl">
          <ac:chgData name="Nicholas Khor (nsek1g17)" userId="ab23839d-bcd4-4aa4-83aa-56b5b8a0a1a8" providerId="ADAL" clId="{D593A2DD-014E-4B00-9FA5-4B263A626FF6}" dt="2021-05-11T07:44:34.192" v="3567" actId="478"/>
          <ac:spMkLst>
            <pc:docMk/>
            <pc:sldMk cId="4053333659" sldId="309"/>
            <ac:spMk id="9" creationId="{05D1CEAC-38E8-4C1B-86E3-B01CCF48A20D}"/>
          </ac:spMkLst>
        </pc:spChg>
        <pc:grpChg chg="add del mod">
          <ac:chgData name="Nicholas Khor (nsek1g17)" userId="ab23839d-bcd4-4aa4-83aa-56b5b8a0a1a8" providerId="ADAL" clId="{D593A2DD-014E-4B00-9FA5-4B263A626FF6}" dt="2021-05-11T07:44:34.192" v="3567" actId="478"/>
          <ac:grpSpMkLst>
            <pc:docMk/>
            <pc:sldMk cId="4053333659" sldId="309"/>
            <ac:grpSpMk id="5" creationId="{F07342F4-7345-4515-BDF0-7F61DECFDC05}"/>
          </ac:grpSpMkLst>
        </pc:grpChg>
        <pc:grpChg chg="add del mod topLvl">
          <ac:chgData name="Nicholas Khor (nsek1g17)" userId="ab23839d-bcd4-4aa4-83aa-56b5b8a0a1a8" providerId="ADAL" clId="{D593A2DD-014E-4B00-9FA5-4B263A626FF6}" dt="2021-05-11T07:45:51.130" v="3576" actId="478"/>
          <ac:grpSpMkLst>
            <pc:docMk/>
            <pc:sldMk cId="4053333659" sldId="309"/>
            <ac:grpSpMk id="7" creationId="{D1E3C9B8-EA67-40C8-B1B2-60F91311D437}"/>
          </ac:grpSpMkLst>
        </pc:grpChg>
        <pc:grpChg chg="add mod">
          <ac:chgData name="Nicholas Khor (nsek1g17)" userId="ab23839d-bcd4-4aa4-83aa-56b5b8a0a1a8" providerId="ADAL" clId="{D593A2DD-014E-4B00-9FA5-4B263A626FF6}" dt="2021-05-11T07:44:20.053" v="3566"/>
          <ac:grpSpMkLst>
            <pc:docMk/>
            <pc:sldMk cId="4053333659" sldId="309"/>
            <ac:grpSpMk id="10" creationId="{0B751F88-F9B7-4EA2-BA33-4D0A4372E6CC}"/>
          </ac:grpSpMkLst>
        </pc:grpChg>
        <pc:picChg chg="del">
          <ac:chgData name="Nicholas Khor (nsek1g17)" userId="ab23839d-bcd4-4aa4-83aa-56b5b8a0a1a8" providerId="ADAL" clId="{D593A2DD-014E-4B00-9FA5-4B263A626FF6}" dt="2021-05-11T07:43:35.089" v="3565" actId="478"/>
          <ac:picMkLst>
            <pc:docMk/>
            <pc:sldMk cId="4053333659" sldId="309"/>
            <ac:picMk id="8" creationId="{249AB7D7-6326-415D-A0EC-9A2D1BB7B148}"/>
          </ac:picMkLst>
        </pc:picChg>
        <pc:picChg chg="add mod">
          <ac:chgData name="Nicholas Khor (nsek1g17)" userId="ab23839d-bcd4-4aa4-83aa-56b5b8a0a1a8" providerId="ADAL" clId="{D593A2DD-014E-4B00-9FA5-4B263A626FF6}" dt="2021-05-11T07:44:20.053" v="3566"/>
          <ac:picMkLst>
            <pc:docMk/>
            <pc:sldMk cId="4053333659" sldId="309"/>
            <ac:picMk id="11" creationId="{99EEA8DC-BE04-412A-8A1D-ED54BEA26E1B}"/>
          </ac:picMkLst>
        </pc:picChg>
        <pc:picChg chg="add mod">
          <ac:chgData name="Nicholas Khor (nsek1g17)" userId="ab23839d-bcd4-4aa4-83aa-56b5b8a0a1a8" providerId="ADAL" clId="{D593A2DD-014E-4B00-9FA5-4B263A626FF6}" dt="2021-05-11T07:44:20.053" v="3566"/>
          <ac:picMkLst>
            <pc:docMk/>
            <pc:sldMk cId="4053333659" sldId="309"/>
            <ac:picMk id="12" creationId="{050AAC3D-AECD-4248-9311-86029EC5E7FE}"/>
          </ac:picMkLst>
        </pc:picChg>
        <pc:picChg chg="add mod">
          <ac:chgData name="Nicholas Khor (nsek1g17)" userId="ab23839d-bcd4-4aa4-83aa-56b5b8a0a1a8" providerId="ADAL" clId="{D593A2DD-014E-4B00-9FA5-4B263A626FF6}" dt="2021-05-11T07:44:20.053" v="3566"/>
          <ac:picMkLst>
            <pc:docMk/>
            <pc:sldMk cId="4053333659" sldId="309"/>
            <ac:picMk id="13" creationId="{0C88B037-0913-427B-BFDA-3F6474A7D0BA}"/>
          </ac:picMkLst>
        </pc:picChg>
        <pc:picChg chg="add mod">
          <ac:chgData name="Nicholas Khor (nsek1g17)" userId="ab23839d-bcd4-4aa4-83aa-56b5b8a0a1a8" providerId="ADAL" clId="{D593A2DD-014E-4B00-9FA5-4B263A626FF6}" dt="2021-05-11T09:45:11.770" v="4825" actId="1076"/>
          <ac:picMkLst>
            <pc:docMk/>
            <pc:sldMk cId="4053333659" sldId="309"/>
            <ac:picMk id="14" creationId="{DD14A904-89F0-4829-83EA-2C927D3A83E6}"/>
          </ac:picMkLst>
        </pc:picChg>
      </pc:sldChg>
      <pc:sldChg chg="addSp delSp modSp add mod ord">
        <pc:chgData name="Nicholas Khor (nsek1g17)" userId="ab23839d-bcd4-4aa4-83aa-56b5b8a0a1a8" providerId="ADAL" clId="{D593A2DD-014E-4B00-9FA5-4B263A626FF6}" dt="2021-05-11T09:45:40.988" v="4830" actId="1076"/>
        <pc:sldMkLst>
          <pc:docMk/>
          <pc:sldMk cId="4009963055" sldId="310"/>
        </pc:sldMkLst>
        <pc:spChg chg="mod">
          <ac:chgData name="Nicholas Khor (nsek1g17)" userId="ab23839d-bcd4-4aa4-83aa-56b5b8a0a1a8" providerId="ADAL" clId="{D593A2DD-014E-4B00-9FA5-4B263A626FF6}" dt="2021-05-11T09:39:45.457" v="4750" actId="1076"/>
          <ac:spMkLst>
            <pc:docMk/>
            <pc:sldMk cId="4009963055" sldId="310"/>
            <ac:spMk id="6" creationId="{2D502B32-2B5A-4C2E-8C53-A5CB3A397C35}"/>
          </ac:spMkLst>
        </pc:spChg>
        <pc:picChg chg="add mod">
          <ac:chgData name="Nicholas Khor (nsek1g17)" userId="ab23839d-bcd4-4aa4-83aa-56b5b8a0a1a8" providerId="ADAL" clId="{D593A2DD-014E-4B00-9FA5-4B263A626FF6}" dt="2021-05-11T09:45:40.988" v="4830" actId="1076"/>
          <ac:picMkLst>
            <pc:docMk/>
            <pc:sldMk cId="4009963055" sldId="310"/>
            <ac:picMk id="3" creationId="{8D9311F2-FC7F-44DB-9B1C-0CB611102AAF}"/>
          </ac:picMkLst>
        </pc:picChg>
        <pc:picChg chg="add mod">
          <ac:chgData name="Nicholas Khor (nsek1g17)" userId="ab23839d-bcd4-4aa4-83aa-56b5b8a0a1a8" providerId="ADAL" clId="{D593A2DD-014E-4B00-9FA5-4B263A626FF6}" dt="2021-05-11T09:45:36.326" v="4829" actId="1076"/>
          <ac:picMkLst>
            <pc:docMk/>
            <pc:sldMk cId="4009963055" sldId="310"/>
            <ac:picMk id="5" creationId="{4739DB19-CF6D-49E4-973F-1092840A362B}"/>
          </ac:picMkLst>
        </pc:picChg>
        <pc:picChg chg="del">
          <ac:chgData name="Nicholas Khor (nsek1g17)" userId="ab23839d-bcd4-4aa4-83aa-56b5b8a0a1a8" providerId="ADAL" clId="{D593A2DD-014E-4B00-9FA5-4B263A626FF6}" dt="2021-05-11T09:20:05.391" v="4592" actId="478"/>
          <ac:picMkLst>
            <pc:docMk/>
            <pc:sldMk cId="4009963055" sldId="310"/>
            <ac:picMk id="14" creationId="{DD14A904-89F0-4829-83EA-2C927D3A83E6}"/>
          </ac:picMkLst>
        </pc:picChg>
      </pc:sldChg>
      <pc:sldChg chg="addSp delSp modSp new mod ord">
        <pc:chgData name="Nicholas Khor (nsek1g17)" userId="ab23839d-bcd4-4aa4-83aa-56b5b8a0a1a8" providerId="ADAL" clId="{D593A2DD-014E-4B00-9FA5-4B263A626FF6}" dt="2021-05-11T09:45:07.677" v="4824" actId="1076"/>
        <pc:sldMkLst>
          <pc:docMk/>
          <pc:sldMk cId="1996495682" sldId="311"/>
        </pc:sldMkLst>
        <pc:spChg chg="mod">
          <ac:chgData name="Nicholas Khor (nsek1g17)" userId="ab23839d-bcd4-4aa4-83aa-56b5b8a0a1a8" providerId="ADAL" clId="{D593A2DD-014E-4B00-9FA5-4B263A626FF6}" dt="2021-05-11T09:43:49.192" v="4788"/>
          <ac:spMkLst>
            <pc:docMk/>
            <pc:sldMk cId="1996495682" sldId="311"/>
            <ac:spMk id="2" creationId="{F81C0002-A76F-4402-BCBD-8D04185D1E07}"/>
          </ac:spMkLst>
        </pc:spChg>
        <pc:spChg chg="del">
          <ac:chgData name="Nicholas Khor (nsek1g17)" userId="ab23839d-bcd4-4aa4-83aa-56b5b8a0a1a8" providerId="ADAL" clId="{D593A2DD-014E-4B00-9FA5-4B263A626FF6}" dt="2021-05-11T09:43:12.184" v="4782" actId="478"/>
          <ac:spMkLst>
            <pc:docMk/>
            <pc:sldMk cId="1996495682" sldId="311"/>
            <ac:spMk id="3" creationId="{8D684F4F-C712-424E-B3C8-5A72E674D8AB}"/>
          </ac:spMkLst>
        </pc:spChg>
        <pc:spChg chg="add del mod topLvl">
          <ac:chgData name="Nicholas Khor (nsek1g17)" userId="ab23839d-bcd4-4aa4-83aa-56b5b8a0a1a8" providerId="ADAL" clId="{D593A2DD-014E-4B00-9FA5-4B263A626FF6}" dt="2021-05-11T09:43:19.989" v="4784" actId="478"/>
          <ac:spMkLst>
            <pc:docMk/>
            <pc:sldMk cId="1996495682" sldId="311"/>
            <ac:spMk id="5" creationId="{E5818441-1B2D-44BC-9BB9-BC4A9BE07CE8}"/>
          </ac:spMkLst>
        </pc:spChg>
        <pc:spChg chg="add mod">
          <ac:chgData name="Nicholas Khor (nsek1g17)" userId="ab23839d-bcd4-4aa4-83aa-56b5b8a0a1a8" providerId="ADAL" clId="{D593A2DD-014E-4B00-9FA5-4B263A626FF6}" dt="2021-05-11T09:43:15.100" v="4783"/>
          <ac:spMkLst>
            <pc:docMk/>
            <pc:sldMk cId="1996495682" sldId="311"/>
            <ac:spMk id="9" creationId="{95F9B1E9-32AE-4DF8-BB8F-782206A8778B}"/>
          </ac:spMkLst>
        </pc:spChg>
        <pc:spChg chg="add mod">
          <ac:chgData name="Nicholas Khor (nsek1g17)" userId="ab23839d-bcd4-4aa4-83aa-56b5b8a0a1a8" providerId="ADAL" clId="{D593A2DD-014E-4B00-9FA5-4B263A626FF6}" dt="2021-05-11T09:43:15.100" v="4783"/>
          <ac:spMkLst>
            <pc:docMk/>
            <pc:sldMk cId="1996495682" sldId="311"/>
            <ac:spMk id="10" creationId="{4614751C-1C47-429C-9E8E-D859A382A6C2}"/>
          </ac:spMkLst>
        </pc:spChg>
        <pc:spChg chg="add mod">
          <ac:chgData name="Nicholas Khor (nsek1g17)" userId="ab23839d-bcd4-4aa4-83aa-56b5b8a0a1a8" providerId="ADAL" clId="{D593A2DD-014E-4B00-9FA5-4B263A626FF6}" dt="2021-05-11T09:45:00.753" v="4822" actId="1076"/>
          <ac:spMkLst>
            <pc:docMk/>
            <pc:sldMk cId="1996495682" sldId="311"/>
            <ac:spMk id="11" creationId="{AAD64D5B-6879-428E-A8C2-3B309593E3F7}"/>
          </ac:spMkLst>
        </pc:spChg>
        <pc:grpChg chg="add del mod">
          <ac:chgData name="Nicholas Khor (nsek1g17)" userId="ab23839d-bcd4-4aa4-83aa-56b5b8a0a1a8" providerId="ADAL" clId="{D593A2DD-014E-4B00-9FA5-4B263A626FF6}" dt="2021-05-11T09:43:19.989" v="4784" actId="478"/>
          <ac:grpSpMkLst>
            <pc:docMk/>
            <pc:sldMk cId="1996495682" sldId="311"/>
            <ac:grpSpMk id="4" creationId="{B6BF9B08-3C14-4AEB-B37F-6A0EE30B7869}"/>
          </ac:grpSpMkLst>
        </pc:grpChg>
        <pc:grpChg chg="add mod topLvl">
          <ac:chgData name="Nicholas Khor (nsek1g17)" userId="ab23839d-bcd4-4aa4-83aa-56b5b8a0a1a8" providerId="ADAL" clId="{D593A2DD-014E-4B00-9FA5-4B263A626FF6}" dt="2021-05-11T09:45:07.677" v="4824" actId="1076"/>
          <ac:grpSpMkLst>
            <pc:docMk/>
            <pc:sldMk cId="1996495682" sldId="311"/>
            <ac:grpSpMk id="6" creationId="{AD08FB76-32DF-4185-B5DD-5EF6165DF877}"/>
          </ac:grpSpMkLst>
        </pc:grpChg>
        <pc:grpChg chg="add mod">
          <ac:chgData name="Nicholas Khor (nsek1g17)" userId="ab23839d-bcd4-4aa4-83aa-56b5b8a0a1a8" providerId="ADAL" clId="{D593A2DD-014E-4B00-9FA5-4B263A626FF6}" dt="2021-05-11T09:43:15.100" v="4783"/>
          <ac:grpSpMkLst>
            <pc:docMk/>
            <pc:sldMk cId="1996495682" sldId="311"/>
            <ac:grpSpMk id="8" creationId="{0B9963FB-F2BB-4DE5-BCC1-600C1C410DA5}"/>
          </ac:grpSpMkLst>
        </pc:grpChg>
        <pc:picChg chg="add mod">
          <ac:chgData name="Nicholas Khor (nsek1g17)" userId="ab23839d-bcd4-4aa4-83aa-56b5b8a0a1a8" providerId="ADAL" clId="{D593A2DD-014E-4B00-9FA5-4B263A626FF6}" dt="2021-05-11T09:43:15.100" v="4783"/>
          <ac:picMkLst>
            <pc:docMk/>
            <pc:sldMk cId="1996495682" sldId="311"/>
            <ac:picMk id="7" creationId="{527EC3DF-D438-4BE4-8894-E5635827F26F}"/>
          </ac:picMkLst>
        </pc:picChg>
      </pc:sldChg>
      <pc:sldChg chg="addSp delSp modSp add mod">
        <pc:chgData name="Nicholas Khor (nsek1g17)" userId="ab23839d-bcd4-4aa4-83aa-56b5b8a0a1a8" providerId="ADAL" clId="{D593A2DD-014E-4B00-9FA5-4B263A626FF6}" dt="2021-05-11T09:52:50.337" v="4873" actId="1076"/>
        <pc:sldMkLst>
          <pc:docMk/>
          <pc:sldMk cId="4288077622" sldId="312"/>
        </pc:sldMkLst>
        <pc:spChg chg="del">
          <ac:chgData name="Nicholas Khor (nsek1g17)" userId="ab23839d-bcd4-4aa4-83aa-56b5b8a0a1a8" providerId="ADAL" clId="{D593A2DD-014E-4B00-9FA5-4B263A626FF6}" dt="2021-05-11T09:46:15.266" v="4840" actId="478"/>
          <ac:spMkLst>
            <pc:docMk/>
            <pc:sldMk cId="4288077622" sldId="312"/>
            <ac:spMk id="9" creationId="{95F9B1E9-32AE-4DF8-BB8F-782206A8778B}"/>
          </ac:spMkLst>
        </pc:spChg>
        <pc:spChg chg="del mod topLvl">
          <ac:chgData name="Nicholas Khor (nsek1g17)" userId="ab23839d-bcd4-4aa4-83aa-56b5b8a0a1a8" providerId="ADAL" clId="{D593A2DD-014E-4B00-9FA5-4B263A626FF6}" dt="2021-05-11T09:46:22.649" v="4843" actId="478"/>
          <ac:spMkLst>
            <pc:docMk/>
            <pc:sldMk cId="4288077622" sldId="312"/>
            <ac:spMk id="10" creationId="{4614751C-1C47-429C-9E8E-D859A382A6C2}"/>
          </ac:spMkLst>
        </pc:spChg>
        <pc:spChg chg="mod">
          <ac:chgData name="Nicholas Khor (nsek1g17)" userId="ab23839d-bcd4-4aa4-83aa-56b5b8a0a1a8" providerId="ADAL" clId="{D593A2DD-014E-4B00-9FA5-4B263A626FF6}" dt="2021-05-11T09:52:13.853" v="4865" actId="1076"/>
          <ac:spMkLst>
            <pc:docMk/>
            <pc:sldMk cId="4288077622" sldId="312"/>
            <ac:spMk id="11" creationId="{AAD64D5B-6879-428E-A8C2-3B309593E3F7}"/>
          </ac:spMkLst>
        </pc:spChg>
        <pc:grpChg chg="del">
          <ac:chgData name="Nicholas Khor (nsek1g17)" userId="ab23839d-bcd4-4aa4-83aa-56b5b8a0a1a8" providerId="ADAL" clId="{D593A2DD-014E-4B00-9FA5-4B263A626FF6}" dt="2021-05-11T09:46:22.649" v="4843" actId="478"/>
          <ac:grpSpMkLst>
            <pc:docMk/>
            <pc:sldMk cId="4288077622" sldId="312"/>
            <ac:grpSpMk id="6" creationId="{AD08FB76-32DF-4185-B5DD-5EF6165DF877}"/>
          </ac:grpSpMkLst>
        </pc:grpChg>
        <pc:grpChg chg="del">
          <ac:chgData name="Nicholas Khor (nsek1g17)" userId="ab23839d-bcd4-4aa4-83aa-56b5b8a0a1a8" providerId="ADAL" clId="{D593A2DD-014E-4B00-9FA5-4B263A626FF6}" dt="2021-05-11T09:46:15.266" v="4840" actId="478"/>
          <ac:grpSpMkLst>
            <pc:docMk/>
            <pc:sldMk cId="4288077622" sldId="312"/>
            <ac:grpSpMk id="8" creationId="{0B9963FB-F2BB-4DE5-BCC1-600C1C410DA5}"/>
          </ac:grpSpMkLst>
        </pc:grpChg>
        <pc:picChg chg="del topLvl">
          <ac:chgData name="Nicholas Khor (nsek1g17)" userId="ab23839d-bcd4-4aa4-83aa-56b5b8a0a1a8" providerId="ADAL" clId="{D593A2DD-014E-4B00-9FA5-4B263A626FF6}" dt="2021-05-11T09:51:30.670" v="4851" actId="478"/>
          <ac:picMkLst>
            <pc:docMk/>
            <pc:sldMk cId="4288077622" sldId="312"/>
            <ac:picMk id="7" creationId="{527EC3DF-D438-4BE4-8894-E5635827F26F}"/>
          </ac:picMkLst>
        </pc:picChg>
        <pc:picChg chg="add mod">
          <ac:chgData name="Nicholas Khor (nsek1g17)" userId="ab23839d-bcd4-4aa4-83aa-56b5b8a0a1a8" providerId="ADAL" clId="{D593A2DD-014E-4B00-9FA5-4B263A626FF6}" dt="2021-05-11T09:52:50.337" v="4873" actId="1076"/>
          <ac:picMkLst>
            <pc:docMk/>
            <pc:sldMk cId="4288077622" sldId="312"/>
            <ac:picMk id="12" creationId="{B0FD4306-42CC-4E7B-A793-DAECA76254E1}"/>
          </ac:picMkLst>
        </pc:picChg>
      </pc:sldChg>
      <pc:sldChg chg="addSp delSp modSp new mod">
        <pc:chgData name="Nicholas Khor (nsek1g17)" userId="ab23839d-bcd4-4aa4-83aa-56b5b8a0a1a8" providerId="ADAL" clId="{D593A2DD-014E-4B00-9FA5-4B263A626FF6}" dt="2021-05-11T09:56:15.376" v="5002" actId="1076"/>
        <pc:sldMkLst>
          <pc:docMk/>
          <pc:sldMk cId="1998180258" sldId="313"/>
        </pc:sldMkLst>
        <pc:spChg chg="mod">
          <ac:chgData name="Nicholas Khor (nsek1g17)" userId="ab23839d-bcd4-4aa4-83aa-56b5b8a0a1a8" providerId="ADAL" clId="{D593A2DD-014E-4B00-9FA5-4B263A626FF6}" dt="2021-05-11T09:55:40.110" v="4913" actId="20577"/>
          <ac:spMkLst>
            <pc:docMk/>
            <pc:sldMk cId="1998180258" sldId="313"/>
            <ac:spMk id="2" creationId="{72DE8EFD-2F99-45E0-A7F9-304B5FB08FA3}"/>
          </ac:spMkLst>
        </pc:spChg>
        <pc:spChg chg="del">
          <ac:chgData name="Nicholas Khor (nsek1g17)" userId="ab23839d-bcd4-4aa4-83aa-56b5b8a0a1a8" providerId="ADAL" clId="{D593A2DD-014E-4B00-9FA5-4B263A626FF6}" dt="2021-05-11T09:53:39.422" v="4881"/>
          <ac:spMkLst>
            <pc:docMk/>
            <pc:sldMk cId="1998180258" sldId="313"/>
            <ac:spMk id="3" creationId="{2565AA31-00FF-471B-9C81-7BE2C18BB870}"/>
          </ac:spMkLst>
        </pc:spChg>
        <pc:spChg chg="add mod">
          <ac:chgData name="Nicholas Khor (nsek1g17)" userId="ab23839d-bcd4-4aa4-83aa-56b5b8a0a1a8" providerId="ADAL" clId="{D593A2DD-014E-4B00-9FA5-4B263A626FF6}" dt="2021-05-11T09:55:23.303" v="4894" actId="1076"/>
          <ac:spMkLst>
            <pc:docMk/>
            <pc:sldMk cId="1998180258" sldId="313"/>
            <ac:spMk id="5" creationId="{D7E87F87-0D36-459C-986C-F8CB18AF17B1}"/>
          </ac:spMkLst>
        </pc:spChg>
        <pc:spChg chg="add mod">
          <ac:chgData name="Nicholas Khor (nsek1g17)" userId="ab23839d-bcd4-4aa4-83aa-56b5b8a0a1a8" providerId="ADAL" clId="{D593A2DD-014E-4B00-9FA5-4B263A626FF6}" dt="2021-05-11T09:56:15.376" v="5002" actId="1076"/>
          <ac:spMkLst>
            <pc:docMk/>
            <pc:sldMk cId="1998180258" sldId="313"/>
            <ac:spMk id="7" creationId="{672672E8-CB18-4C8A-A0D8-F745D1492DB1}"/>
          </ac:spMkLst>
        </pc:spChg>
        <pc:picChg chg="add mod">
          <ac:chgData name="Nicholas Khor (nsek1g17)" userId="ab23839d-bcd4-4aa4-83aa-56b5b8a0a1a8" providerId="ADAL" clId="{D593A2DD-014E-4B00-9FA5-4B263A626FF6}" dt="2021-05-11T09:55:15.891" v="4893" actId="1076"/>
          <ac:picMkLst>
            <pc:docMk/>
            <pc:sldMk cId="1998180258" sldId="313"/>
            <ac:picMk id="4" creationId="{1AF0B011-919D-4539-966F-BD816FB077A7}"/>
          </ac:picMkLst>
        </pc:picChg>
        <pc:picChg chg="add mod">
          <ac:chgData name="Nicholas Khor (nsek1g17)" userId="ab23839d-bcd4-4aa4-83aa-56b5b8a0a1a8" providerId="ADAL" clId="{D593A2DD-014E-4B00-9FA5-4B263A626FF6}" dt="2021-05-11T09:55:12.246" v="4892" actId="1076"/>
          <ac:picMkLst>
            <pc:docMk/>
            <pc:sldMk cId="1998180258" sldId="313"/>
            <ac:picMk id="6" creationId="{1C5F6876-AEAA-4716-A15E-B9603FBDF94A}"/>
          </ac:picMkLst>
        </pc:picChg>
      </pc:sldChg>
      <pc:sldChg chg="modSp add del mod ord">
        <pc:chgData name="Nicholas Khor (nsek1g17)" userId="ab23839d-bcd4-4aa4-83aa-56b5b8a0a1a8" providerId="ADAL" clId="{D593A2DD-014E-4B00-9FA5-4B263A626FF6}" dt="2021-05-12T13:32:32.399" v="6622" actId="2696"/>
        <pc:sldMkLst>
          <pc:docMk/>
          <pc:sldMk cId="504674181" sldId="314"/>
        </pc:sldMkLst>
        <pc:spChg chg="mod">
          <ac:chgData name="Nicholas Khor (nsek1g17)" userId="ab23839d-bcd4-4aa4-83aa-56b5b8a0a1a8" providerId="ADAL" clId="{D593A2DD-014E-4B00-9FA5-4B263A626FF6}" dt="2021-05-11T09:56:25.263" v="5004" actId="207"/>
          <ac:spMkLst>
            <pc:docMk/>
            <pc:sldMk cId="504674181" sldId="314"/>
            <ac:spMk id="10" creationId="{6FEFE56E-1695-8347-8FB8-2C03D6429592}"/>
          </ac:spMkLst>
        </pc:spChg>
        <pc:spChg chg="mod">
          <ac:chgData name="Nicholas Khor (nsek1g17)" userId="ab23839d-bcd4-4aa4-83aa-56b5b8a0a1a8" providerId="ADAL" clId="{D593A2DD-014E-4B00-9FA5-4B263A626FF6}" dt="2021-05-11T09:56:42.701" v="5008" actId="207"/>
          <ac:spMkLst>
            <pc:docMk/>
            <pc:sldMk cId="504674181" sldId="314"/>
            <ac:spMk id="11" creationId="{CD9F8927-3CB0-B54C-A806-8DAD850DA22A}"/>
          </ac:spMkLst>
        </pc:spChg>
        <pc:spChg chg="mod">
          <ac:chgData name="Nicholas Khor (nsek1g17)" userId="ab23839d-bcd4-4aa4-83aa-56b5b8a0a1a8" providerId="ADAL" clId="{D593A2DD-014E-4B00-9FA5-4B263A626FF6}" dt="2021-05-11T09:56:31.152" v="5006" actId="207"/>
          <ac:spMkLst>
            <pc:docMk/>
            <pc:sldMk cId="504674181" sldId="314"/>
            <ac:spMk id="15" creationId="{E42E9C52-D363-C645-AC8B-B0974FF395E2}"/>
          </ac:spMkLst>
        </pc:spChg>
        <pc:spChg chg="mod">
          <ac:chgData name="Nicholas Khor (nsek1g17)" userId="ab23839d-bcd4-4aa4-83aa-56b5b8a0a1a8" providerId="ADAL" clId="{D593A2DD-014E-4B00-9FA5-4B263A626FF6}" dt="2021-05-11T09:56:34.846" v="5007" actId="207"/>
          <ac:spMkLst>
            <pc:docMk/>
            <pc:sldMk cId="504674181" sldId="314"/>
            <ac:spMk id="16" creationId="{1D839A44-E56F-D44A-8DD0-B5AB5DAFC66E}"/>
          </ac:spMkLst>
        </pc:spChg>
        <pc:spChg chg="mod">
          <ac:chgData name="Nicholas Khor (nsek1g17)" userId="ab23839d-bcd4-4aa4-83aa-56b5b8a0a1a8" providerId="ADAL" clId="{D593A2DD-014E-4B00-9FA5-4B263A626FF6}" dt="2021-05-12T11:45:43.687" v="6055" actId="20577"/>
          <ac:spMkLst>
            <pc:docMk/>
            <pc:sldMk cId="504674181" sldId="314"/>
            <ac:spMk id="23" creationId="{5FD3D861-9905-4B4F-BA1D-2DDC3A94CDF2}"/>
          </ac:spMkLst>
        </pc:spChg>
      </pc:sldChg>
      <pc:sldChg chg="addSp delSp modSp new mod">
        <pc:chgData name="Nicholas Khor (nsek1g17)" userId="ab23839d-bcd4-4aa4-83aa-56b5b8a0a1a8" providerId="ADAL" clId="{D593A2DD-014E-4B00-9FA5-4B263A626FF6}" dt="2021-05-11T10:15:49.068" v="5358" actId="1076"/>
        <pc:sldMkLst>
          <pc:docMk/>
          <pc:sldMk cId="2034939822" sldId="315"/>
        </pc:sldMkLst>
        <pc:spChg chg="mod">
          <ac:chgData name="Nicholas Khor (nsek1g17)" userId="ab23839d-bcd4-4aa4-83aa-56b5b8a0a1a8" providerId="ADAL" clId="{D593A2DD-014E-4B00-9FA5-4B263A626FF6}" dt="2021-05-11T09:58:30.708" v="5047" actId="20577"/>
          <ac:spMkLst>
            <pc:docMk/>
            <pc:sldMk cId="2034939822" sldId="315"/>
            <ac:spMk id="2" creationId="{DC8EAFD0-1754-4028-880A-90A8DE62BF74}"/>
          </ac:spMkLst>
        </pc:spChg>
        <pc:spChg chg="del">
          <ac:chgData name="Nicholas Khor (nsek1g17)" userId="ab23839d-bcd4-4aa4-83aa-56b5b8a0a1a8" providerId="ADAL" clId="{D593A2DD-014E-4B00-9FA5-4B263A626FF6}" dt="2021-05-11T10:00:54.748" v="5057" actId="478"/>
          <ac:spMkLst>
            <pc:docMk/>
            <pc:sldMk cId="2034939822" sldId="315"/>
            <ac:spMk id="3" creationId="{81EDC090-68B4-483B-BE7E-AC4741E12DD7}"/>
          </ac:spMkLst>
        </pc:spChg>
        <pc:picChg chg="add mod">
          <ac:chgData name="Nicholas Khor (nsek1g17)" userId="ab23839d-bcd4-4aa4-83aa-56b5b8a0a1a8" providerId="ADAL" clId="{D593A2DD-014E-4B00-9FA5-4B263A626FF6}" dt="2021-05-11T09:58:58.202" v="5055" actId="1076"/>
          <ac:picMkLst>
            <pc:docMk/>
            <pc:sldMk cId="2034939822" sldId="315"/>
            <ac:picMk id="4" creationId="{6B1DF678-7247-4CEE-AEB5-64BF672AFE83}"/>
          </ac:picMkLst>
        </pc:picChg>
        <pc:picChg chg="add mod">
          <ac:chgData name="Nicholas Khor (nsek1g17)" userId="ab23839d-bcd4-4aa4-83aa-56b5b8a0a1a8" providerId="ADAL" clId="{D593A2DD-014E-4B00-9FA5-4B263A626FF6}" dt="2021-05-11T10:15:49.068" v="5358" actId="1076"/>
          <ac:picMkLst>
            <pc:docMk/>
            <pc:sldMk cId="2034939822" sldId="315"/>
            <ac:picMk id="5" creationId="{F7A642B6-382A-4809-9CE5-7B9CC9F8A3ED}"/>
          </ac:picMkLst>
        </pc:picChg>
      </pc:sldChg>
      <pc:sldChg chg="addSp delSp modSp new mod">
        <pc:chgData name="Nicholas Khor (nsek1g17)" userId="ab23839d-bcd4-4aa4-83aa-56b5b8a0a1a8" providerId="ADAL" clId="{D593A2DD-014E-4B00-9FA5-4B263A626FF6}" dt="2021-05-11T10:11:57.430" v="5195" actId="1076"/>
        <pc:sldMkLst>
          <pc:docMk/>
          <pc:sldMk cId="412995456" sldId="316"/>
        </pc:sldMkLst>
        <pc:spChg chg="mod">
          <ac:chgData name="Nicholas Khor (nsek1g17)" userId="ab23839d-bcd4-4aa4-83aa-56b5b8a0a1a8" providerId="ADAL" clId="{D593A2DD-014E-4B00-9FA5-4B263A626FF6}" dt="2021-05-11T10:01:30.575" v="5095" actId="404"/>
          <ac:spMkLst>
            <pc:docMk/>
            <pc:sldMk cId="412995456" sldId="316"/>
            <ac:spMk id="2" creationId="{0FB3A4A1-080A-45BF-8134-F28D0F580956}"/>
          </ac:spMkLst>
        </pc:spChg>
        <pc:spChg chg="del">
          <ac:chgData name="Nicholas Khor (nsek1g17)" userId="ab23839d-bcd4-4aa4-83aa-56b5b8a0a1a8" providerId="ADAL" clId="{D593A2DD-014E-4B00-9FA5-4B263A626FF6}" dt="2021-05-11T10:01:07.515" v="5059"/>
          <ac:spMkLst>
            <pc:docMk/>
            <pc:sldMk cId="412995456" sldId="316"/>
            <ac:spMk id="3" creationId="{99C5F6C2-20BC-4CB8-BF10-847549808F9D}"/>
          </ac:spMkLst>
        </pc:spChg>
        <pc:spChg chg="add del mod">
          <ac:chgData name="Nicholas Khor (nsek1g17)" userId="ab23839d-bcd4-4aa4-83aa-56b5b8a0a1a8" providerId="ADAL" clId="{D593A2DD-014E-4B00-9FA5-4B263A626FF6}" dt="2021-05-11T10:03:19.225" v="5122" actId="478"/>
          <ac:spMkLst>
            <pc:docMk/>
            <pc:sldMk cId="412995456" sldId="316"/>
            <ac:spMk id="7" creationId="{701645BD-CB4A-4854-92C0-83044BE59BD4}"/>
          </ac:spMkLst>
        </pc:spChg>
        <pc:spChg chg="add mod">
          <ac:chgData name="Nicholas Khor (nsek1g17)" userId="ab23839d-bcd4-4aa4-83aa-56b5b8a0a1a8" providerId="ADAL" clId="{D593A2DD-014E-4B00-9FA5-4B263A626FF6}" dt="2021-05-11T10:11:26.676" v="5191" actId="1076"/>
          <ac:spMkLst>
            <pc:docMk/>
            <pc:sldMk cId="412995456" sldId="316"/>
            <ac:spMk id="11" creationId="{693A49C5-D1D0-47AE-8A9F-6E84841706E0}"/>
          </ac:spMkLst>
        </pc:spChg>
        <pc:grpChg chg="add mod">
          <ac:chgData name="Nicholas Khor (nsek1g17)" userId="ab23839d-bcd4-4aa4-83aa-56b5b8a0a1a8" providerId="ADAL" clId="{D593A2DD-014E-4B00-9FA5-4B263A626FF6}" dt="2021-05-11T10:09:46.900" v="5179" actId="1076"/>
          <ac:grpSpMkLst>
            <pc:docMk/>
            <pc:sldMk cId="412995456" sldId="316"/>
            <ac:grpSpMk id="5" creationId="{DC02C2E9-DE8B-4235-9272-ADCD9DC5B8A6}"/>
          </ac:grpSpMkLst>
        </pc:grpChg>
        <pc:graphicFrameChg chg="add mod modGraphic">
          <ac:chgData name="Nicholas Khor (nsek1g17)" userId="ab23839d-bcd4-4aa4-83aa-56b5b8a0a1a8" providerId="ADAL" clId="{D593A2DD-014E-4B00-9FA5-4B263A626FF6}" dt="2021-05-11T10:11:57.430" v="5195" actId="1076"/>
          <ac:graphicFrameMkLst>
            <pc:docMk/>
            <pc:sldMk cId="412995456" sldId="316"/>
            <ac:graphicFrameMk id="12" creationId="{3E93B306-3252-43B8-AA73-752901325BD6}"/>
          </ac:graphicFrameMkLst>
        </pc:graphicFrameChg>
        <pc:picChg chg="add mod">
          <ac:chgData name="Nicholas Khor (nsek1g17)" userId="ab23839d-bcd4-4aa4-83aa-56b5b8a0a1a8" providerId="ADAL" clId="{D593A2DD-014E-4B00-9FA5-4B263A626FF6}" dt="2021-05-11T10:09:46.900" v="5179" actId="1076"/>
          <ac:picMkLst>
            <pc:docMk/>
            <pc:sldMk cId="412995456" sldId="316"/>
            <ac:picMk id="4" creationId="{33CFABD5-7BF5-4C8B-B1E4-8C74A056E41A}"/>
          </ac:picMkLst>
        </pc:picChg>
        <pc:picChg chg="add mod">
          <ac:chgData name="Nicholas Khor (nsek1g17)" userId="ab23839d-bcd4-4aa4-83aa-56b5b8a0a1a8" providerId="ADAL" clId="{D593A2DD-014E-4B00-9FA5-4B263A626FF6}" dt="2021-05-11T10:03:11.884" v="5120"/>
          <ac:picMkLst>
            <pc:docMk/>
            <pc:sldMk cId="412995456" sldId="316"/>
            <ac:picMk id="6" creationId="{0DA0EA9C-19F4-4E20-AA51-DCD828418B79}"/>
          </ac:picMkLst>
        </pc:picChg>
        <pc:picChg chg="add mod">
          <ac:chgData name="Nicholas Khor (nsek1g17)" userId="ab23839d-bcd4-4aa4-83aa-56b5b8a0a1a8" providerId="ADAL" clId="{D593A2DD-014E-4B00-9FA5-4B263A626FF6}" dt="2021-05-11T10:03:11.884" v="5120"/>
          <ac:picMkLst>
            <pc:docMk/>
            <pc:sldMk cId="412995456" sldId="316"/>
            <ac:picMk id="8" creationId="{2A9E57CD-7183-4823-93C9-B0C94CCA6A01}"/>
          </ac:picMkLst>
        </pc:picChg>
        <pc:picChg chg="add mod">
          <ac:chgData name="Nicholas Khor (nsek1g17)" userId="ab23839d-bcd4-4aa4-83aa-56b5b8a0a1a8" providerId="ADAL" clId="{D593A2DD-014E-4B00-9FA5-4B263A626FF6}" dt="2021-05-11T10:03:11.884" v="5120"/>
          <ac:picMkLst>
            <pc:docMk/>
            <pc:sldMk cId="412995456" sldId="316"/>
            <ac:picMk id="9" creationId="{A7A439E4-DB06-4C02-8B6C-7AB377E3BC03}"/>
          </ac:picMkLst>
        </pc:picChg>
        <pc:picChg chg="add mod">
          <ac:chgData name="Nicholas Khor (nsek1g17)" userId="ab23839d-bcd4-4aa4-83aa-56b5b8a0a1a8" providerId="ADAL" clId="{D593A2DD-014E-4B00-9FA5-4B263A626FF6}" dt="2021-05-11T10:03:11.884" v="5120"/>
          <ac:picMkLst>
            <pc:docMk/>
            <pc:sldMk cId="412995456" sldId="316"/>
            <ac:picMk id="10" creationId="{A85E18CA-BEF8-49ED-9F34-02C6F219DD62}"/>
          </ac:picMkLst>
        </pc:picChg>
      </pc:sldChg>
      <pc:sldChg chg="addSp delSp modSp new mod modNotesTx">
        <pc:chgData name="Nicholas Khor (nsek1g17)" userId="ab23839d-bcd4-4aa4-83aa-56b5b8a0a1a8" providerId="ADAL" clId="{D593A2DD-014E-4B00-9FA5-4B263A626FF6}" dt="2021-05-11T10:16:04.357" v="5359" actId="1076"/>
        <pc:sldMkLst>
          <pc:docMk/>
          <pc:sldMk cId="4053099855" sldId="317"/>
        </pc:sldMkLst>
        <pc:spChg chg="mod">
          <ac:chgData name="Nicholas Khor (nsek1g17)" userId="ab23839d-bcd4-4aa4-83aa-56b5b8a0a1a8" providerId="ADAL" clId="{D593A2DD-014E-4B00-9FA5-4B263A626FF6}" dt="2021-05-11T10:14:52.821" v="5258" actId="404"/>
          <ac:spMkLst>
            <pc:docMk/>
            <pc:sldMk cId="4053099855" sldId="317"/>
            <ac:spMk id="2" creationId="{AEAA55B4-BCA2-4797-9FBE-115FDD2CAC11}"/>
          </ac:spMkLst>
        </pc:spChg>
        <pc:spChg chg="del">
          <ac:chgData name="Nicholas Khor (nsek1g17)" userId="ab23839d-bcd4-4aa4-83aa-56b5b8a0a1a8" providerId="ADAL" clId="{D593A2DD-014E-4B00-9FA5-4B263A626FF6}" dt="2021-05-11T10:12:57.484" v="5196"/>
          <ac:spMkLst>
            <pc:docMk/>
            <pc:sldMk cId="4053099855" sldId="317"/>
            <ac:spMk id="3" creationId="{64684C0B-7A16-4706-A504-2657787B0D26}"/>
          </ac:spMkLst>
        </pc:spChg>
        <pc:picChg chg="add mod">
          <ac:chgData name="Nicholas Khor (nsek1g17)" userId="ab23839d-bcd4-4aa4-83aa-56b5b8a0a1a8" providerId="ADAL" clId="{D593A2DD-014E-4B00-9FA5-4B263A626FF6}" dt="2021-05-11T10:14:57.168" v="5259" actId="1076"/>
          <ac:picMkLst>
            <pc:docMk/>
            <pc:sldMk cId="4053099855" sldId="317"/>
            <ac:picMk id="4" creationId="{E9BBD689-40D8-4E9E-91E6-70723D2AE0F2}"/>
          </ac:picMkLst>
        </pc:picChg>
        <pc:picChg chg="add mod">
          <ac:chgData name="Nicholas Khor (nsek1g17)" userId="ab23839d-bcd4-4aa4-83aa-56b5b8a0a1a8" providerId="ADAL" clId="{D593A2DD-014E-4B00-9FA5-4B263A626FF6}" dt="2021-05-11T10:16:04.357" v="5359" actId="1076"/>
          <ac:picMkLst>
            <pc:docMk/>
            <pc:sldMk cId="4053099855" sldId="317"/>
            <ac:picMk id="5" creationId="{A6C3525F-7A2B-4371-B99C-89ADBA9AE6A5}"/>
          </ac:picMkLst>
        </pc:picChg>
      </pc:sldChg>
      <pc:sldChg chg="addSp delSp modSp new mod">
        <pc:chgData name="Nicholas Khor (nsek1g17)" userId="ab23839d-bcd4-4aa4-83aa-56b5b8a0a1a8" providerId="ADAL" clId="{D593A2DD-014E-4B00-9FA5-4B263A626FF6}" dt="2021-05-12T11:44:12.732" v="6008" actId="20577"/>
        <pc:sldMkLst>
          <pc:docMk/>
          <pc:sldMk cId="2359175457" sldId="318"/>
        </pc:sldMkLst>
        <pc:spChg chg="mod">
          <ac:chgData name="Nicholas Khor (nsek1g17)" userId="ab23839d-bcd4-4aa4-83aa-56b5b8a0a1a8" providerId="ADAL" clId="{D593A2DD-014E-4B00-9FA5-4B263A626FF6}" dt="2021-05-12T11:44:12.732" v="6008" actId="20577"/>
          <ac:spMkLst>
            <pc:docMk/>
            <pc:sldMk cId="2359175457" sldId="318"/>
            <ac:spMk id="2" creationId="{91DD7553-A45E-4146-91D1-801A0FAA2390}"/>
          </ac:spMkLst>
        </pc:spChg>
        <pc:spChg chg="del">
          <ac:chgData name="Nicholas Khor (nsek1g17)" userId="ab23839d-bcd4-4aa4-83aa-56b5b8a0a1a8" providerId="ADAL" clId="{D593A2DD-014E-4B00-9FA5-4B263A626FF6}" dt="2021-05-11T10:18:59.204" v="5390"/>
          <ac:spMkLst>
            <pc:docMk/>
            <pc:sldMk cId="2359175457" sldId="318"/>
            <ac:spMk id="3" creationId="{83DCEA17-2D16-4547-A60F-6F5180863651}"/>
          </ac:spMkLst>
        </pc:spChg>
        <pc:spChg chg="add del mod">
          <ac:chgData name="Nicholas Khor (nsek1g17)" userId="ab23839d-bcd4-4aa4-83aa-56b5b8a0a1a8" providerId="ADAL" clId="{D593A2DD-014E-4B00-9FA5-4B263A626FF6}" dt="2021-05-12T11:43:02.437" v="5995" actId="478"/>
          <ac:spMkLst>
            <pc:docMk/>
            <pc:sldMk cId="2359175457" sldId="318"/>
            <ac:spMk id="4" creationId="{4B7E9A64-7FD9-42AD-AD03-30478358AB36}"/>
          </ac:spMkLst>
        </pc:spChg>
        <pc:spChg chg="add del mod">
          <ac:chgData name="Nicholas Khor (nsek1g17)" userId="ab23839d-bcd4-4aa4-83aa-56b5b8a0a1a8" providerId="ADAL" clId="{D593A2DD-014E-4B00-9FA5-4B263A626FF6}" dt="2021-05-11T10:20:39.017" v="5409"/>
          <ac:spMkLst>
            <pc:docMk/>
            <pc:sldMk cId="2359175457" sldId="318"/>
            <ac:spMk id="6" creationId="{33E6BE91-C13F-41AE-BB97-CFDACED84588}"/>
          </ac:spMkLst>
        </pc:spChg>
        <pc:picChg chg="add del mod">
          <ac:chgData name="Nicholas Khor (nsek1g17)" userId="ab23839d-bcd4-4aa4-83aa-56b5b8a0a1a8" providerId="ADAL" clId="{D593A2DD-014E-4B00-9FA5-4B263A626FF6}" dt="2021-05-11T10:19:37.417" v="5405" actId="21"/>
          <ac:picMkLst>
            <pc:docMk/>
            <pc:sldMk cId="2359175457" sldId="318"/>
            <ac:picMk id="4" creationId="{41089853-B8C4-4828-93F1-0B8865EDF478}"/>
          </ac:picMkLst>
        </pc:picChg>
        <pc:picChg chg="add mod">
          <ac:chgData name="Nicholas Khor (nsek1g17)" userId="ab23839d-bcd4-4aa4-83aa-56b5b8a0a1a8" providerId="ADAL" clId="{D593A2DD-014E-4B00-9FA5-4B263A626FF6}" dt="2021-05-12T11:43:10.927" v="5997" actId="1076"/>
          <ac:picMkLst>
            <pc:docMk/>
            <pc:sldMk cId="2359175457" sldId="318"/>
            <ac:picMk id="5" creationId="{CD38CF5D-0D5D-4B83-92B8-F125FD61DA09}"/>
          </ac:picMkLst>
        </pc:picChg>
        <pc:picChg chg="add del mod">
          <ac:chgData name="Nicholas Khor (nsek1g17)" userId="ab23839d-bcd4-4aa4-83aa-56b5b8a0a1a8" providerId="ADAL" clId="{D593A2DD-014E-4B00-9FA5-4B263A626FF6}" dt="2021-05-12T11:42:48.406" v="5990" actId="21"/>
          <ac:picMkLst>
            <pc:docMk/>
            <pc:sldMk cId="2359175457" sldId="318"/>
            <ac:picMk id="7" creationId="{B321BE29-F9AA-44D6-ADE3-A45C7DC96B99}"/>
          </ac:picMkLst>
        </pc:picChg>
        <pc:picChg chg="add mod">
          <ac:chgData name="Nicholas Khor (nsek1g17)" userId="ab23839d-bcd4-4aa4-83aa-56b5b8a0a1a8" providerId="ADAL" clId="{D593A2DD-014E-4B00-9FA5-4B263A626FF6}" dt="2021-05-11T10:21:07.607" v="5431" actId="1076"/>
          <ac:picMkLst>
            <pc:docMk/>
            <pc:sldMk cId="2359175457" sldId="318"/>
            <ac:picMk id="8" creationId="{97286610-1191-44CE-A9B0-9DEF050B9574}"/>
          </ac:picMkLst>
        </pc:picChg>
      </pc:sldChg>
      <pc:sldChg chg="addSp delSp modSp add mod">
        <pc:chgData name="Nicholas Khor (nsek1g17)" userId="ab23839d-bcd4-4aa4-83aa-56b5b8a0a1a8" providerId="ADAL" clId="{D593A2DD-014E-4B00-9FA5-4B263A626FF6}" dt="2021-05-12T11:43:56.421" v="6006" actId="404"/>
        <pc:sldMkLst>
          <pc:docMk/>
          <pc:sldMk cId="65050292" sldId="319"/>
        </pc:sldMkLst>
        <pc:spChg chg="mod">
          <ac:chgData name="Nicholas Khor (nsek1g17)" userId="ab23839d-bcd4-4aa4-83aa-56b5b8a0a1a8" providerId="ADAL" clId="{D593A2DD-014E-4B00-9FA5-4B263A626FF6}" dt="2021-05-12T11:43:56.421" v="6006" actId="404"/>
          <ac:spMkLst>
            <pc:docMk/>
            <pc:sldMk cId="65050292" sldId="319"/>
            <ac:spMk id="2" creationId="{AEAA55B4-BCA2-4797-9FBE-115FDD2CAC11}"/>
          </ac:spMkLst>
        </pc:spChg>
        <pc:spChg chg="add del mod">
          <ac:chgData name="Nicholas Khor (nsek1g17)" userId="ab23839d-bcd4-4aa4-83aa-56b5b8a0a1a8" providerId="ADAL" clId="{D593A2DD-014E-4B00-9FA5-4B263A626FF6}" dt="2021-05-12T11:43:14.314" v="5998" actId="478"/>
          <ac:spMkLst>
            <pc:docMk/>
            <pc:sldMk cId="65050292" sldId="319"/>
            <ac:spMk id="4" creationId="{0F134B18-EBA8-442C-AA18-7FF4C3863FF6}"/>
          </ac:spMkLst>
        </pc:spChg>
        <pc:spChg chg="add del mod">
          <ac:chgData name="Nicholas Khor (nsek1g17)" userId="ab23839d-bcd4-4aa4-83aa-56b5b8a0a1a8" providerId="ADAL" clId="{D593A2DD-014E-4B00-9FA5-4B263A626FF6}" dt="2021-05-11T10:14:37.706" v="5232" actId="478"/>
          <ac:spMkLst>
            <pc:docMk/>
            <pc:sldMk cId="65050292" sldId="319"/>
            <ac:spMk id="6" creationId="{A61B8941-18F6-4613-BDB8-7AAF37C9042A}"/>
          </ac:spMkLst>
        </pc:spChg>
        <pc:picChg chg="del">
          <ac:chgData name="Nicholas Khor (nsek1g17)" userId="ab23839d-bcd4-4aa4-83aa-56b5b8a0a1a8" providerId="ADAL" clId="{D593A2DD-014E-4B00-9FA5-4B263A626FF6}" dt="2021-05-11T10:14:35.275" v="5231" actId="478"/>
          <ac:picMkLst>
            <pc:docMk/>
            <pc:sldMk cId="65050292" sldId="319"/>
            <ac:picMk id="4" creationId="{E9BBD689-40D8-4E9E-91E6-70723D2AE0F2}"/>
          </ac:picMkLst>
        </pc:picChg>
        <pc:picChg chg="del">
          <ac:chgData name="Nicholas Khor (nsek1g17)" userId="ab23839d-bcd4-4aa4-83aa-56b5b8a0a1a8" providerId="ADAL" clId="{D593A2DD-014E-4B00-9FA5-4B263A626FF6}" dt="2021-05-11T10:14:38.310" v="5233" actId="478"/>
          <ac:picMkLst>
            <pc:docMk/>
            <pc:sldMk cId="65050292" sldId="319"/>
            <ac:picMk id="5" creationId="{A6C3525F-7A2B-4371-B99C-89ADBA9AE6A5}"/>
          </ac:picMkLst>
        </pc:picChg>
        <pc:picChg chg="add mod">
          <ac:chgData name="Nicholas Khor (nsek1g17)" userId="ab23839d-bcd4-4aa4-83aa-56b5b8a0a1a8" providerId="ADAL" clId="{D593A2DD-014E-4B00-9FA5-4B263A626FF6}" dt="2021-05-12T11:43:32.248" v="6001" actId="1076"/>
          <ac:picMkLst>
            <pc:docMk/>
            <pc:sldMk cId="65050292" sldId="319"/>
            <ac:picMk id="7" creationId="{B215359B-0498-4049-91CC-F05533310F58}"/>
          </ac:picMkLst>
        </pc:picChg>
        <pc:picChg chg="add del mod">
          <ac:chgData name="Nicholas Khor (nsek1g17)" userId="ab23839d-bcd4-4aa4-83aa-56b5b8a0a1a8" providerId="ADAL" clId="{D593A2DD-014E-4B00-9FA5-4B263A626FF6}" dt="2021-05-12T11:42:44.518" v="5988" actId="21"/>
          <ac:picMkLst>
            <pc:docMk/>
            <pc:sldMk cId="65050292" sldId="319"/>
            <ac:picMk id="8" creationId="{B0661A3F-677B-4704-A81F-300691CFC2D0}"/>
          </ac:picMkLst>
        </pc:picChg>
      </pc:sldChg>
      <pc:sldChg chg="addSp delSp modSp add mod">
        <pc:chgData name="Nicholas Khor (nsek1g17)" userId="ab23839d-bcd4-4aa4-83aa-56b5b8a0a1a8" providerId="ADAL" clId="{D593A2DD-014E-4B00-9FA5-4B263A626FF6}" dt="2021-05-12T11:44:08.679" v="6007" actId="404"/>
        <pc:sldMkLst>
          <pc:docMk/>
          <pc:sldMk cId="3210896494" sldId="320"/>
        </pc:sldMkLst>
        <pc:spChg chg="mod">
          <ac:chgData name="Nicholas Khor (nsek1g17)" userId="ab23839d-bcd4-4aa4-83aa-56b5b8a0a1a8" providerId="ADAL" clId="{D593A2DD-014E-4B00-9FA5-4B263A626FF6}" dt="2021-05-12T11:44:08.679" v="6007" actId="404"/>
          <ac:spMkLst>
            <pc:docMk/>
            <pc:sldMk cId="3210896494" sldId="320"/>
            <ac:spMk id="2" creationId="{91DD7553-A45E-4146-91D1-801A0FAA2390}"/>
          </ac:spMkLst>
        </pc:spChg>
        <pc:spChg chg="add del mod">
          <ac:chgData name="Nicholas Khor (nsek1g17)" userId="ab23839d-bcd4-4aa4-83aa-56b5b8a0a1a8" providerId="ADAL" clId="{D593A2DD-014E-4B00-9FA5-4B263A626FF6}" dt="2021-05-11T10:50:58.444" v="5440" actId="478"/>
          <ac:spMkLst>
            <pc:docMk/>
            <pc:sldMk cId="3210896494" sldId="320"/>
            <ac:spMk id="4" creationId="{6F68DA22-D493-47BF-A782-67D450E67A11}"/>
          </ac:spMkLst>
        </pc:spChg>
        <pc:spChg chg="add del mod topLvl">
          <ac:chgData name="Nicholas Khor (nsek1g17)" userId="ab23839d-bcd4-4aa4-83aa-56b5b8a0a1a8" providerId="ADAL" clId="{D593A2DD-014E-4B00-9FA5-4B263A626FF6}" dt="2021-05-11T10:51:12.692" v="5444" actId="478"/>
          <ac:spMkLst>
            <pc:docMk/>
            <pc:sldMk cId="3210896494" sldId="320"/>
            <ac:spMk id="9" creationId="{7EC5732C-FC1E-4D11-BAF2-E5390C971657}"/>
          </ac:spMkLst>
        </pc:spChg>
        <pc:grpChg chg="add del mod">
          <ac:chgData name="Nicholas Khor (nsek1g17)" userId="ab23839d-bcd4-4aa4-83aa-56b5b8a0a1a8" providerId="ADAL" clId="{D593A2DD-014E-4B00-9FA5-4B263A626FF6}" dt="2021-05-11T10:51:12.692" v="5444" actId="478"/>
          <ac:grpSpMkLst>
            <pc:docMk/>
            <pc:sldMk cId="3210896494" sldId="320"/>
            <ac:grpSpMk id="5" creationId="{44A958C5-1574-4B18-92C0-641DA91DFC2B}"/>
          </ac:grpSpMkLst>
        </pc:grpChg>
        <pc:picChg chg="add mod">
          <ac:chgData name="Nicholas Khor (nsek1g17)" userId="ab23839d-bcd4-4aa4-83aa-56b5b8a0a1a8" providerId="ADAL" clId="{D593A2DD-014E-4B00-9FA5-4B263A626FF6}" dt="2021-05-12T11:42:56.317" v="5994" actId="1076"/>
          <ac:picMkLst>
            <pc:docMk/>
            <pc:sldMk cId="3210896494" sldId="320"/>
            <ac:picMk id="4" creationId="{2CC9160D-5C64-40CE-9F53-65E535221E96}"/>
          </ac:picMkLst>
        </pc:picChg>
        <pc:picChg chg="add mod topLvl">
          <ac:chgData name="Nicholas Khor (nsek1g17)" userId="ab23839d-bcd4-4aa4-83aa-56b5b8a0a1a8" providerId="ADAL" clId="{D593A2DD-014E-4B00-9FA5-4B263A626FF6}" dt="2021-05-12T11:42:54.696" v="5993" actId="1076"/>
          <ac:picMkLst>
            <pc:docMk/>
            <pc:sldMk cId="3210896494" sldId="320"/>
            <ac:picMk id="6" creationId="{D852098D-700C-484E-8E90-F90F80163419}"/>
          </ac:picMkLst>
        </pc:picChg>
        <pc:picChg chg="del">
          <ac:chgData name="Nicholas Khor (nsek1g17)" userId="ab23839d-bcd4-4aa4-83aa-56b5b8a0a1a8" providerId="ADAL" clId="{D593A2DD-014E-4B00-9FA5-4B263A626FF6}" dt="2021-05-11T10:50:51.984" v="5439" actId="478"/>
          <ac:picMkLst>
            <pc:docMk/>
            <pc:sldMk cId="3210896494" sldId="320"/>
            <ac:picMk id="7" creationId="{B321BE29-F9AA-44D6-ADE3-A45C7DC96B99}"/>
          </ac:picMkLst>
        </pc:picChg>
        <pc:picChg chg="del">
          <ac:chgData name="Nicholas Khor (nsek1g17)" userId="ab23839d-bcd4-4aa4-83aa-56b5b8a0a1a8" providerId="ADAL" clId="{D593A2DD-014E-4B00-9FA5-4B263A626FF6}" dt="2021-05-11T10:51:00.211" v="5441" actId="478"/>
          <ac:picMkLst>
            <pc:docMk/>
            <pc:sldMk cId="3210896494" sldId="320"/>
            <ac:picMk id="8" creationId="{97286610-1191-44CE-A9B0-9DEF050B9574}"/>
          </ac:picMkLst>
        </pc:picChg>
      </pc:sldChg>
      <pc:sldChg chg="modSp add mod">
        <pc:chgData name="Nicholas Khor (nsek1g17)" userId="ab23839d-bcd4-4aa4-83aa-56b5b8a0a1a8" providerId="ADAL" clId="{D593A2DD-014E-4B00-9FA5-4B263A626FF6}" dt="2021-05-12T11:34:48.903" v="5853" actId="20577"/>
        <pc:sldMkLst>
          <pc:docMk/>
          <pc:sldMk cId="2869715867" sldId="321"/>
        </pc:sldMkLst>
        <pc:spChg chg="mod">
          <ac:chgData name="Nicholas Khor (nsek1g17)" userId="ab23839d-bcd4-4aa4-83aa-56b5b8a0a1a8" providerId="ADAL" clId="{D593A2DD-014E-4B00-9FA5-4B263A626FF6}" dt="2021-05-12T11:15:35.578" v="5504" actId="20577"/>
          <ac:spMkLst>
            <pc:docMk/>
            <pc:sldMk cId="2869715867" sldId="321"/>
            <ac:spMk id="2" creationId="{2A28C57F-F5A4-4171-A432-9D3C6EA36D4B}"/>
          </ac:spMkLst>
        </pc:spChg>
        <pc:spChg chg="mod">
          <ac:chgData name="Nicholas Khor (nsek1g17)" userId="ab23839d-bcd4-4aa4-83aa-56b5b8a0a1a8" providerId="ADAL" clId="{D593A2DD-014E-4B00-9FA5-4B263A626FF6}" dt="2021-05-12T11:34:48.903" v="5853" actId="20577"/>
          <ac:spMkLst>
            <pc:docMk/>
            <pc:sldMk cId="2869715867" sldId="321"/>
            <ac:spMk id="3" creationId="{DDDD16E0-30E0-4FF5-9430-277FAC9A6E8E}"/>
          </ac:spMkLst>
        </pc:spChg>
        <pc:picChg chg="mod">
          <ac:chgData name="Nicholas Khor (nsek1g17)" userId="ab23839d-bcd4-4aa4-83aa-56b5b8a0a1a8" providerId="ADAL" clId="{D593A2DD-014E-4B00-9FA5-4B263A626FF6}" dt="2021-05-12T11:33:39.456" v="5775" actId="1076"/>
          <ac:picMkLst>
            <pc:docMk/>
            <pc:sldMk cId="2869715867" sldId="321"/>
            <ac:picMk id="4" creationId="{1A47FF85-B1E9-4FCC-B127-7969CDF8A978}"/>
          </ac:picMkLst>
        </pc:picChg>
      </pc:sldChg>
      <pc:sldChg chg="addSp delSp modSp new mod">
        <pc:chgData name="Nicholas Khor (nsek1g17)" userId="ab23839d-bcd4-4aa4-83aa-56b5b8a0a1a8" providerId="ADAL" clId="{D593A2DD-014E-4B00-9FA5-4B263A626FF6}" dt="2021-05-12T13:23:29.115" v="6374" actId="14734"/>
        <pc:sldMkLst>
          <pc:docMk/>
          <pc:sldMk cId="146633804" sldId="322"/>
        </pc:sldMkLst>
        <pc:spChg chg="mod">
          <ac:chgData name="Nicholas Khor (nsek1g17)" userId="ab23839d-bcd4-4aa4-83aa-56b5b8a0a1a8" providerId="ADAL" clId="{D593A2DD-014E-4B00-9FA5-4B263A626FF6}" dt="2021-05-12T11:38:33.866" v="5915" actId="20577"/>
          <ac:spMkLst>
            <pc:docMk/>
            <pc:sldMk cId="146633804" sldId="322"/>
            <ac:spMk id="2" creationId="{491BB125-28C6-476B-85D5-1213D4789CC5}"/>
          </ac:spMkLst>
        </pc:spChg>
        <pc:spChg chg="del">
          <ac:chgData name="Nicholas Khor (nsek1g17)" userId="ab23839d-bcd4-4aa4-83aa-56b5b8a0a1a8" providerId="ADAL" clId="{D593A2DD-014E-4B00-9FA5-4B263A626FF6}" dt="2021-05-12T11:38:19.134" v="5884"/>
          <ac:spMkLst>
            <pc:docMk/>
            <pc:sldMk cId="146633804" sldId="322"/>
            <ac:spMk id="3" creationId="{245E9F25-6379-4BE6-A26B-FAE2322F8737}"/>
          </ac:spMkLst>
        </pc:spChg>
        <pc:spChg chg="add del mod">
          <ac:chgData name="Nicholas Khor (nsek1g17)" userId="ab23839d-bcd4-4aa4-83aa-56b5b8a0a1a8" providerId="ADAL" clId="{D593A2DD-014E-4B00-9FA5-4B263A626FF6}" dt="2021-05-12T11:41:22.114" v="5918" actId="478"/>
          <ac:spMkLst>
            <pc:docMk/>
            <pc:sldMk cId="146633804" sldId="322"/>
            <ac:spMk id="6" creationId="{05BA123A-4653-444C-BCAD-290DDC674754}"/>
          </ac:spMkLst>
        </pc:spChg>
        <pc:spChg chg="add mod">
          <ac:chgData name="Nicholas Khor (nsek1g17)" userId="ab23839d-bcd4-4aa4-83aa-56b5b8a0a1a8" providerId="ADAL" clId="{D593A2DD-014E-4B00-9FA5-4B263A626FF6}" dt="2021-05-12T11:41:15.476" v="5916"/>
          <ac:spMkLst>
            <pc:docMk/>
            <pc:sldMk cId="146633804" sldId="322"/>
            <ac:spMk id="7" creationId="{457A5862-FF54-426C-896D-3272555DC7A8}"/>
          </ac:spMkLst>
        </pc:spChg>
        <pc:spChg chg="add del mod">
          <ac:chgData name="Nicholas Khor (nsek1g17)" userId="ab23839d-bcd4-4aa4-83aa-56b5b8a0a1a8" providerId="ADAL" clId="{D593A2DD-014E-4B00-9FA5-4B263A626FF6}" dt="2021-05-12T11:41:26.897" v="5919" actId="478"/>
          <ac:spMkLst>
            <pc:docMk/>
            <pc:sldMk cId="146633804" sldId="322"/>
            <ac:spMk id="8" creationId="{03A118C5-A282-4936-BD83-7767C48022A7}"/>
          </ac:spMkLst>
        </pc:spChg>
        <pc:spChg chg="add mod">
          <ac:chgData name="Nicholas Khor (nsek1g17)" userId="ab23839d-bcd4-4aa4-83aa-56b5b8a0a1a8" providerId="ADAL" clId="{D593A2DD-014E-4B00-9FA5-4B263A626FF6}" dt="2021-05-12T13:15:32.676" v="6359" actId="6549"/>
          <ac:spMkLst>
            <pc:docMk/>
            <pc:sldMk cId="146633804" sldId="322"/>
            <ac:spMk id="9" creationId="{08EF1CF7-15D3-49B8-A313-A3725D1F9224}"/>
          </ac:spMkLst>
        </pc:spChg>
        <pc:grpChg chg="add mod">
          <ac:chgData name="Nicholas Khor (nsek1g17)" userId="ab23839d-bcd4-4aa4-83aa-56b5b8a0a1a8" providerId="ADAL" clId="{D593A2DD-014E-4B00-9FA5-4B263A626FF6}" dt="2021-05-12T13:14:32.674" v="6344" actId="1076"/>
          <ac:grpSpMkLst>
            <pc:docMk/>
            <pc:sldMk cId="146633804" sldId="322"/>
            <ac:grpSpMk id="5" creationId="{B594065B-5FE0-4748-ADDD-0D5E9DCA769F}"/>
          </ac:grpSpMkLst>
        </pc:grpChg>
        <pc:graphicFrameChg chg="add mod modGraphic">
          <ac:chgData name="Nicholas Khor (nsek1g17)" userId="ab23839d-bcd4-4aa4-83aa-56b5b8a0a1a8" providerId="ADAL" clId="{D593A2DD-014E-4B00-9FA5-4B263A626FF6}" dt="2021-05-12T13:23:29.115" v="6374" actId="14734"/>
          <ac:graphicFrameMkLst>
            <pc:docMk/>
            <pc:sldMk cId="146633804" sldId="322"/>
            <ac:graphicFrameMk id="19" creationId="{B9BBF823-CB7A-4CC9-B313-DB8BD19332BD}"/>
          </ac:graphicFrameMkLst>
        </pc:graphicFrameChg>
        <pc:picChg chg="add mod">
          <ac:chgData name="Nicholas Khor (nsek1g17)" userId="ab23839d-bcd4-4aa4-83aa-56b5b8a0a1a8" providerId="ADAL" clId="{D593A2DD-014E-4B00-9FA5-4B263A626FF6}" dt="2021-05-12T13:14:36.987" v="6345" actId="1076"/>
          <ac:picMkLst>
            <pc:docMk/>
            <pc:sldMk cId="146633804" sldId="322"/>
            <ac:picMk id="4" creationId="{4460A1EE-8329-479E-B2A9-8E37974C22A6}"/>
          </ac:picMkLst>
        </pc:picChg>
        <pc:picChg chg="add mod">
          <ac:chgData name="Nicholas Khor (nsek1g17)" userId="ab23839d-bcd4-4aa4-83aa-56b5b8a0a1a8" providerId="ADAL" clId="{D593A2DD-014E-4B00-9FA5-4B263A626FF6}" dt="2021-05-12T11:41:15.476" v="5916"/>
          <ac:picMkLst>
            <pc:docMk/>
            <pc:sldMk cId="146633804" sldId="322"/>
            <ac:picMk id="10" creationId="{83628C01-52A7-48D2-A1CC-F86073249B0F}"/>
          </ac:picMkLst>
        </pc:picChg>
        <pc:picChg chg="add mod">
          <ac:chgData name="Nicholas Khor (nsek1g17)" userId="ab23839d-bcd4-4aa4-83aa-56b5b8a0a1a8" providerId="ADAL" clId="{D593A2DD-014E-4B00-9FA5-4B263A626FF6}" dt="2021-05-12T11:41:15.476" v="5916"/>
          <ac:picMkLst>
            <pc:docMk/>
            <pc:sldMk cId="146633804" sldId="322"/>
            <ac:picMk id="11" creationId="{AAD7C785-6C29-41A6-AEF2-A2ABB1EE48A2}"/>
          </ac:picMkLst>
        </pc:picChg>
        <pc:picChg chg="add mod">
          <ac:chgData name="Nicholas Khor (nsek1g17)" userId="ab23839d-bcd4-4aa4-83aa-56b5b8a0a1a8" providerId="ADAL" clId="{D593A2DD-014E-4B00-9FA5-4B263A626FF6}" dt="2021-05-12T11:41:15.476" v="5916"/>
          <ac:picMkLst>
            <pc:docMk/>
            <pc:sldMk cId="146633804" sldId="322"/>
            <ac:picMk id="12" creationId="{7857DB95-E7B5-4E22-A49D-2B7F74B11F9D}"/>
          </ac:picMkLst>
        </pc:picChg>
        <pc:picChg chg="add mod">
          <ac:chgData name="Nicholas Khor (nsek1g17)" userId="ab23839d-bcd4-4aa4-83aa-56b5b8a0a1a8" providerId="ADAL" clId="{D593A2DD-014E-4B00-9FA5-4B263A626FF6}" dt="2021-05-12T11:41:15.476" v="5916"/>
          <ac:picMkLst>
            <pc:docMk/>
            <pc:sldMk cId="146633804" sldId="322"/>
            <ac:picMk id="13" creationId="{807ECCFF-D360-4C3C-86F9-C469454FC37D}"/>
          </ac:picMkLst>
        </pc:picChg>
        <pc:cxnChg chg="add mod">
          <ac:chgData name="Nicholas Khor (nsek1g17)" userId="ab23839d-bcd4-4aa4-83aa-56b5b8a0a1a8" providerId="ADAL" clId="{D593A2DD-014E-4B00-9FA5-4B263A626FF6}" dt="2021-05-12T13:14:49.535" v="6349" actId="1076"/>
          <ac:cxnSpMkLst>
            <pc:docMk/>
            <pc:sldMk cId="146633804" sldId="322"/>
            <ac:cxnSpMk id="15" creationId="{05551C79-B11E-42BA-B120-EF70F7DAC731}"/>
          </ac:cxnSpMkLst>
        </pc:cxnChg>
        <pc:cxnChg chg="add mod">
          <ac:chgData name="Nicholas Khor (nsek1g17)" userId="ab23839d-bcd4-4aa4-83aa-56b5b8a0a1a8" providerId="ADAL" clId="{D593A2DD-014E-4B00-9FA5-4B263A626FF6}" dt="2021-05-12T13:14:59.578" v="6352" actId="1076"/>
          <ac:cxnSpMkLst>
            <pc:docMk/>
            <pc:sldMk cId="146633804" sldId="322"/>
            <ac:cxnSpMk id="17" creationId="{70934391-35E2-49BC-9EFD-4BEAA69436A7}"/>
          </ac:cxnSpMkLst>
        </pc:cxnChg>
        <pc:cxnChg chg="add mod">
          <ac:chgData name="Nicholas Khor (nsek1g17)" userId="ab23839d-bcd4-4aa4-83aa-56b5b8a0a1a8" providerId="ADAL" clId="{D593A2DD-014E-4B00-9FA5-4B263A626FF6}" dt="2021-05-12T13:15:15.501" v="6356" actId="1076"/>
          <ac:cxnSpMkLst>
            <pc:docMk/>
            <pc:sldMk cId="146633804" sldId="322"/>
            <ac:cxnSpMk id="23" creationId="{297C614B-894E-4FDB-B242-777058EF4935}"/>
          </ac:cxnSpMkLst>
        </pc:cxnChg>
        <pc:cxnChg chg="add mod">
          <ac:chgData name="Nicholas Khor (nsek1g17)" userId="ab23839d-bcd4-4aa4-83aa-56b5b8a0a1a8" providerId="ADAL" clId="{D593A2DD-014E-4B00-9FA5-4B263A626FF6}" dt="2021-05-12T13:15:30.103" v="6358" actId="1076"/>
          <ac:cxnSpMkLst>
            <pc:docMk/>
            <pc:sldMk cId="146633804" sldId="322"/>
            <ac:cxnSpMk id="25" creationId="{A864632A-5184-4909-BB5E-FB983BB3E2B6}"/>
          </ac:cxnSpMkLst>
        </pc:cxnChg>
      </pc:sldChg>
      <pc:sldChg chg="addSp delSp modSp new mod">
        <pc:chgData name="Nicholas Khor (nsek1g17)" userId="ab23839d-bcd4-4aa4-83aa-56b5b8a0a1a8" providerId="ADAL" clId="{D593A2DD-014E-4B00-9FA5-4B263A626FF6}" dt="2021-05-12T13:07:09.917" v="6295" actId="1076"/>
        <pc:sldMkLst>
          <pc:docMk/>
          <pc:sldMk cId="797824018" sldId="323"/>
        </pc:sldMkLst>
        <pc:spChg chg="mod">
          <ac:chgData name="Nicholas Khor (nsek1g17)" userId="ab23839d-bcd4-4aa4-83aa-56b5b8a0a1a8" providerId="ADAL" clId="{D593A2DD-014E-4B00-9FA5-4B263A626FF6}" dt="2021-05-12T11:45:52.073" v="6081" actId="20577"/>
          <ac:spMkLst>
            <pc:docMk/>
            <pc:sldMk cId="797824018" sldId="323"/>
            <ac:spMk id="2" creationId="{F0F0097A-A7A4-466A-AC99-75DDC133E4AC}"/>
          </ac:spMkLst>
        </pc:spChg>
        <pc:spChg chg="del">
          <ac:chgData name="Nicholas Khor (nsek1g17)" userId="ab23839d-bcd4-4aa4-83aa-56b5b8a0a1a8" providerId="ADAL" clId="{D593A2DD-014E-4B00-9FA5-4B263A626FF6}" dt="2021-05-12T12:30:49.172" v="6102" actId="478"/>
          <ac:spMkLst>
            <pc:docMk/>
            <pc:sldMk cId="797824018" sldId="323"/>
            <ac:spMk id="3" creationId="{6E7C5607-2431-4885-B513-D9C4E32165AA}"/>
          </ac:spMkLst>
        </pc:spChg>
        <pc:spChg chg="add mod">
          <ac:chgData name="Nicholas Khor (nsek1g17)" userId="ab23839d-bcd4-4aa4-83aa-56b5b8a0a1a8" providerId="ADAL" clId="{D593A2DD-014E-4B00-9FA5-4B263A626FF6}" dt="2021-05-12T13:06:53.879" v="6292" actId="1076"/>
          <ac:spMkLst>
            <pc:docMk/>
            <pc:sldMk cId="797824018" sldId="323"/>
            <ac:spMk id="5" creationId="{8D8FA05F-7FF7-417E-982F-25C459636069}"/>
          </ac:spMkLst>
        </pc:spChg>
        <pc:spChg chg="add mod">
          <ac:chgData name="Nicholas Khor (nsek1g17)" userId="ab23839d-bcd4-4aa4-83aa-56b5b8a0a1a8" providerId="ADAL" clId="{D593A2DD-014E-4B00-9FA5-4B263A626FF6}" dt="2021-05-12T13:06:33.311" v="6288" actId="1076"/>
          <ac:spMkLst>
            <pc:docMk/>
            <pc:sldMk cId="797824018" sldId="323"/>
            <ac:spMk id="8" creationId="{420FEEE0-72A4-4D0C-8910-A3C097577DE8}"/>
          </ac:spMkLst>
        </pc:spChg>
        <pc:graphicFrameChg chg="add mod modGraphic">
          <ac:chgData name="Nicholas Khor (nsek1g17)" userId="ab23839d-bcd4-4aa4-83aa-56b5b8a0a1a8" providerId="ADAL" clId="{D593A2DD-014E-4B00-9FA5-4B263A626FF6}" dt="2021-05-12T13:06:48.651" v="6291" actId="1076"/>
          <ac:graphicFrameMkLst>
            <pc:docMk/>
            <pc:sldMk cId="797824018" sldId="323"/>
            <ac:graphicFrameMk id="4" creationId="{5F9D706B-B47D-4CF7-902E-BE7933E38B65}"/>
          </ac:graphicFrameMkLst>
        </pc:graphicFrameChg>
        <pc:graphicFrameChg chg="add del mod">
          <ac:chgData name="Nicholas Khor (nsek1g17)" userId="ab23839d-bcd4-4aa4-83aa-56b5b8a0a1a8" providerId="ADAL" clId="{D593A2DD-014E-4B00-9FA5-4B263A626FF6}" dt="2021-05-12T12:40:07.462" v="6163"/>
          <ac:graphicFrameMkLst>
            <pc:docMk/>
            <pc:sldMk cId="797824018" sldId="323"/>
            <ac:graphicFrameMk id="6" creationId="{EC612038-74F4-4DA3-AA55-FAF575E7A387}"/>
          </ac:graphicFrameMkLst>
        </pc:graphicFrameChg>
        <pc:graphicFrameChg chg="add mod modGraphic">
          <ac:chgData name="Nicholas Khor (nsek1g17)" userId="ab23839d-bcd4-4aa4-83aa-56b5b8a0a1a8" providerId="ADAL" clId="{D593A2DD-014E-4B00-9FA5-4B263A626FF6}" dt="2021-05-12T13:07:09.917" v="6295" actId="1076"/>
          <ac:graphicFrameMkLst>
            <pc:docMk/>
            <pc:sldMk cId="797824018" sldId="323"/>
            <ac:graphicFrameMk id="7" creationId="{F14B60CB-A0BE-4E51-B27E-8517D3FEDE17}"/>
          </ac:graphicFrameMkLst>
        </pc:graphicFrameChg>
      </pc:sldChg>
      <pc:sldChg chg="addSp delSp modSp new mod">
        <pc:chgData name="Nicholas Khor (nsek1g17)" userId="ab23839d-bcd4-4aa4-83aa-56b5b8a0a1a8" providerId="ADAL" clId="{D593A2DD-014E-4B00-9FA5-4B263A626FF6}" dt="2021-05-12T13:33:14.113" v="6627" actId="20577"/>
        <pc:sldMkLst>
          <pc:docMk/>
          <pc:sldMk cId="899893854" sldId="324"/>
        </pc:sldMkLst>
        <pc:spChg chg="mod">
          <ac:chgData name="Nicholas Khor (nsek1g17)" userId="ab23839d-bcd4-4aa4-83aa-56b5b8a0a1a8" providerId="ADAL" clId="{D593A2DD-014E-4B00-9FA5-4B263A626FF6}" dt="2021-05-12T13:33:14.113" v="6627" actId="20577"/>
          <ac:spMkLst>
            <pc:docMk/>
            <pc:sldMk cId="899893854" sldId="324"/>
            <ac:spMk id="2" creationId="{7897919A-739F-4808-9B21-47CF3979C40F}"/>
          </ac:spMkLst>
        </pc:spChg>
        <pc:spChg chg="del">
          <ac:chgData name="Nicholas Khor (nsek1g17)" userId="ab23839d-bcd4-4aa4-83aa-56b5b8a0a1a8" providerId="ADAL" clId="{D593A2DD-014E-4B00-9FA5-4B263A626FF6}" dt="2021-05-12T13:05:39.407" v="6279"/>
          <ac:spMkLst>
            <pc:docMk/>
            <pc:sldMk cId="899893854" sldId="324"/>
            <ac:spMk id="3" creationId="{B1CDD9E3-841D-4F97-B20D-1D91D6329C45}"/>
          </ac:spMkLst>
        </pc:spChg>
        <pc:spChg chg="add del mod">
          <ac:chgData name="Nicholas Khor (nsek1g17)" userId="ab23839d-bcd4-4aa4-83aa-56b5b8a0a1a8" providerId="ADAL" clId="{D593A2DD-014E-4B00-9FA5-4B263A626FF6}" dt="2021-05-12T13:26:33.217" v="6395" actId="478"/>
          <ac:spMkLst>
            <pc:docMk/>
            <pc:sldMk cId="899893854" sldId="324"/>
            <ac:spMk id="5" creationId="{9BA3C311-ACF1-45CF-A2D2-C550B6E2C527}"/>
          </ac:spMkLst>
        </pc:spChg>
        <pc:spChg chg="add mod">
          <ac:chgData name="Nicholas Khor (nsek1g17)" userId="ab23839d-bcd4-4aa4-83aa-56b5b8a0a1a8" providerId="ADAL" clId="{D593A2DD-014E-4B00-9FA5-4B263A626FF6}" dt="2021-05-12T13:27:34.845" v="6448" actId="14100"/>
          <ac:spMkLst>
            <pc:docMk/>
            <pc:sldMk cId="899893854" sldId="324"/>
            <ac:spMk id="7" creationId="{04D6C0E0-0A26-40CB-8F9C-D2735448F53E}"/>
          </ac:spMkLst>
        </pc:spChg>
        <pc:graphicFrameChg chg="add del mod modGraphic">
          <ac:chgData name="Nicholas Khor (nsek1g17)" userId="ab23839d-bcd4-4aa4-83aa-56b5b8a0a1a8" providerId="ADAL" clId="{D593A2DD-014E-4B00-9FA5-4B263A626FF6}" dt="2021-05-12T13:14:03.222" v="6326" actId="21"/>
          <ac:graphicFrameMkLst>
            <pc:docMk/>
            <pc:sldMk cId="899893854" sldId="324"/>
            <ac:graphicFrameMk id="4" creationId="{944212A6-7543-4CAA-AF37-94A7E00EBD19}"/>
          </ac:graphicFrameMkLst>
        </pc:graphicFrameChg>
      </pc:sldChg>
      <pc:sldChg chg="add ord">
        <pc:chgData name="Nicholas Khor (nsek1g17)" userId="ab23839d-bcd4-4aa4-83aa-56b5b8a0a1a8" providerId="ADAL" clId="{D593A2DD-014E-4B00-9FA5-4B263A626FF6}" dt="2021-05-12T13:31:45.869" v="6609"/>
        <pc:sldMkLst>
          <pc:docMk/>
          <pc:sldMk cId="73036038" sldId="325"/>
        </pc:sldMkLst>
      </pc:sldChg>
      <pc:sldChg chg="add">
        <pc:chgData name="Nicholas Khor (nsek1g17)" userId="ab23839d-bcd4-4aa4-83aa-56b5b8a0a1a8" providerId="ADAL" clId="{D593A2DD-014E-4B00-9FA5-4B263A626FF6}" dt="2021-05-12T13:31:33.368" v="6607" actId="2890"/>
        <pc:sldMkLst>
          <pc:docMk/>
          <pc:sldMk cId="3104616268" sldId="326"/>
        </pc:sldMkLst>
      </pc:sldChg>
      <pc:sldChg chg="add ord">
        <pc:chgData name="Nicholas Khor (nsek1g17)" userId="ab23839d-bcd4-4aa4-83aa-56b5b8a0a1a8" providerId="ADAL" clId="{D593A2DD-014E-4B00-9FA5-4B263A626FF6}" dt="2021-05-12T13:31:57.847" v="6613"/>
        <pc:sldMkLst>
          <pc:docMk/>
          <pc:sldMk cId="1736951527" sldId="327"/>
        </pc:sldMkLst>
      </pc:sldChg>
      <pc:sldChg chg="add ord">
        <pc:chgData name="Nicholas Khor (nsek1g17)" userId="ab23839d-bcd4-4aa4-83aa-56b5b8a0a1a8" providerId="ADAL" clId="{D593A2DD-014E-4B00-9FA5-4B263A626FF6}" dt="2021-05-12T13:32:16.900" v="6617"/>
        <pc:sldMkLst>
          <pc:docMk/>
          <pc:sldMk cId="222656466" sldId="328"/>
        </pc:sldMkLst>
      </pc:sldChg>
      <pc:sldChg chg="add ord">
        <pc:chgData name="Nicholas Khor (nsek1g17)" userId="ab23839d-bcd4-4aa4-83aa-56b5b8a0a1a8" providerId="ADAL" clId="{D593A2DD-014E-4B00-9FA5-4B263A626FF6}" dt="2021-05-12T13:32:28.836" v="6621"/>
        <pc:sldMkLst>
          <pc:docMk/>
          <pc:sldMk cId="4254906959" sldId="329"/>
        </pc:sldMkLst>
      </pc:sldChg>
      <pc:sldChg chg="add ord">
        <pc:chgData name="Nicholas Khor (nsek1g17)" userId="ab23839d-bcd4-4aa4-83aa-56b5b8a0a1a8" providerId="ADAL" clId="{D593A2DD-014E-4B00-9FA5-4B263A626FF6}" dt="2021-05-12T13:32:43.183" v="6625"/>
        <pc:sldMkLst>
          <pc:docMk/>
          <pc:sldMk cId="2549076349" sldId="330"/>
        </pc:sldMkLst>
      </pc:sldChg>
      <pc:sldChg chg="addSp delSp modSp new mod">
        <pc:chgData name="Nicholas Khor (nsek1g17)" userId="ab23839d-bcd4-4aa4-83aa-56b5b8a0a1a8" providerId="ADAL" clId="{D593A2DD-014E-4B00-9FA5-4B263A626FF6}" dt="2021-05-12T13:35:21.084" v="6850" actId="20577"/>
        <pc:sldMkLst>
          <pc:docMk/>
          <pc:sldMk cId="1134446644" sldId="331"/>
        </pc:sldMkLst>
        <pc:spChg chg="mod">
          <ac:chgData name="Nicholas Khor (nsek1g17)" userId="ab23839d-bcd4-4aa4-83aa-56b5b8a0a1a8" providerId="ADAL" clId="{D593A2DD-014E-4B00-9FA5-4B263A626FF6}" dt="2021-05-12T13:33:27.479" v="6649" actId="20577"/>
          <ac:spMkLst>
            <pc:docMk/>
            <pc:sldMk cId="1134446644" sldId="331"/>
            <ac:spMk id="2" creationId="{66BB27AC-53EF-45CA-8B43-D85F04533314}"/>
          </ac:spMkLst>
        </pc:spChg>
        <pc:spChg chg="del">
          <ac:chgData name="Nicholas Khor (nsek1g17)" userId="ab23839d-bcd4-4aa4-83aa-56b5b8a0a1a8" providerId="ADAL" clId="{D593A2DD-014E-4B00-9FA5-4B263A626FF6}" dt="2021-05-12T13:33:54.123" v="6650" actId="3680"/>
          <ac:spMkLst>
            <pc:docMk/>
            <pc:sldMk cId="1134446644" sldId="331"/>
            <ac:spMk id="3" creationId="{38EB70B4-62BD-4CF9-AFD2-197CFBE22AE3}"/>
          </ac:spMkLst>
        </pc:spChg>
        <pc:graphicFrameChg chg="add mod ord modGraphic">
          <ac:chgData name="Nicholas Khor (nsek1g17)" userId="ab23839d-bcd4-4aa4-83aa-56b5b8a0a1a8" providerId="ADAL" clId="{D593A2DD-014E-4B00-9FA5-4B263A626FF6}" dt="2021-05-12T13:35:21.084" v="6850" actId="20577"/>
          <ac:graphicFrameMkLst>
            <pc:docMk/>
            <pc:sldMk cId="1134446644" sldId="331"/>
            <ac:graphicFrameMk id="4" creationId="{3C6AF2AF-7E08-4187-9595-3C53BADEA8A8}"/>
          </ac:graphicFrameMkLst>
        </pc:graphicFrameChg>
      </pc:sldChg>
    </pc:docChg>
  </pc:docChgLst>
  <pc:docChgLst>
    <pc:chgData name="Kai Chow (kjc1g17)" userId="S::kjc1g17@soton.ac.uk::7986a851-473a-4c46-9bb1-1798b6a182c3" providerId="AD" clId="Web-{4F8579AC-B30D-4399-BC42-02FA59B8D613}"/>
    <pc:docChg chg="">
      <pc:chgData name="Kai Chow (kjc1g17)" userId="S::kjc1g17@soton.ac.uk::7986a851-473a-4c46-9bb1-1798b6a182c3" providerId="AD" clId="Web-{4F8579AC-B30D-4399-BC42-02FA59B8D613}" dt="2021-05-20T15:19:07.701" v="0"/>
      <pc:docMkLst>
        <pc:docMk/>
      </pc:docMkLst>
      <pc:sldChg chg="delCm">
        <pc:chgData name="Kai Chow (kjc1g17)" userId="S::kjc1g17@soton.ac.uk::7986a851-473a-4c46-9bb1-1798b6a182c3" providerId="AD" clId="Web-{4F8579AC-B30D-4399-BC42-02FA59B8D613}" dt="2021-05-20T15:19:07.701" v="0"/>
        <pc:sldMkLst>
          <pc:docMk/>
          <pc:sldMk cId="4039902308" sldId="276"/>
        </pc:sldMkLst>
      </pc:sldChg>
    </pc:docChg>
  </pc:docChgLst>
  <pc:docChgLst>
    <pc:chgData name="Kai Chow (kjc1g17)" userId="S::kjc1g17@soton.ac.uk::7986a851-473a-4c46-9bb1-1798b6a182c3" providerId="AD" clId="Web-{00379E8C-755D-4D6A-B77E-90D17AC14E9E}"/>
    <pc:docChg chg="">
      <pc:chgData name="Kai Chow (kjc1g17)" userId="S::kjc1g17@soton.ac.uk::7986a851-473a-4c46-9bb1-1798b6a182c3" providerId="AD" clId="Web-{00379E8C-755D-4D6A-B77E-90D17AC14E9E}" dt="2021-05-20T15:24:34.416" v="1"/>
      <pc:docMkLst>
        <pc:docMk/>
      </pc:docMkLst>
      <pc:sldChg chg="delCm">
        <pc:chgData name="Kai Chow (kjc1g17)" userId="S::kjc1g17@soton.ac.uk::7986a851-473a-4c46-9bb1-1798b6a182c3" providerId="AD" clId="Web-{00379E8C-755D-4D6A-B77E-90D17AC14E9E}" dt="2021-05-20T15:24:04.166" v="0"/>
        <pc:sldMkLst>
          <pc:docMk/>
          <pc:sldMk cId="3590148164" sldId="283"/>
        </pc:sldMkLst>
      </pc:sldChg>
      <pc:sldChg chg="delCm">
        <pc:chgData name="Kai Chow (kjc1g17)" userId="S::kjc1g17@soton.ac.uk::7986a851-473a-4c46-9bb1-1798b6a182c3" providerId="AD" clId="Web-{00379E8C-755D-4D6A-B77E-90D17AC14E9E}" dt="2021-05-20T15:24:34.416" v="1"/>
        <pc:sldMkLst>
          <pc:docMk/>
          <pc:sldMk cId="2149256879" sldId="284"/>
        </pc:sldMkLst>
      </pc:sldChg>
    </pc:docChg>
  </pc:docChgLst>
  <pc:docChgLst>
    <pc:chgData name="Kai" userId="7986a851-473a-4c46-9bb1-1798b6a182c3" providerId="ADAL" clId="{B352F974-8CCB-4041-B0B9-220533DE2E78}"/>
    <pc:docChg chg="undo custSel addSld delSld modSld sldOrd">
      <pc:chgData name="Kai" userId="7986a851-473a-4c46-9bb1-1798b6a182c3" providerId="ADAL" clId="{B352F974-8CCB-4041-B0B9-220533DE2E78}" dt="2021-05-20T15:37:05.369" v="409"/>
      <pc:docMkLst>
        <pc:docMk/>
      </pc:docMkLst>
      <pc:sldChg chg="delSp modSp mod delAnim">
        <pc:chgData name="Kai" userId="7986a851-473a-4c46-9bb1-1798b6a182c3" providerId="ADAL" clId="{B352F974-8CCB-4041-B0B9-220533DE2E78}" dt="2021-05-17T23:12:58.017" v="69" actId="1076"/>
        <pc:sldMkLst>
          <pc:docMk/>
          <pc:sldMk cId="203117874" sldId="269"/>
        </pc:sldMkLst>
        <pc:picChg chg="del">
          <ac:chgData name="Kai" userId="7986a851-473a-4c46-9bb1-1798b6a182c3" providerId="ADAL" clId="{B352F974-8CCB-4041-B0B9-220533DE2E78}" dt="2021-05-17T23:06:51.854" v="67" actId="478"/>
          <ac:picMkLst>
            <pc:docMk/>
            <pc:sldMk cId="203117874" sldId="269"/>
            <ac:picMk id="5" creationId="{747E2AE8-3A5A-49F2-9671-53446CCCD6FF}"/>
          </ac:picMkLst>
        </pc:picChg>
        <pc:picChg chg="del">
          <ac:chgData name="Kai" userId="7986a851-473a-4c46-9bb1-1798b6a182c3" providerId="ADAL" clId="{B352F974-8CCB-4041-B0B9-220533DE2E78}" dt="2021-05-17T23:08:06.672" v="68" actId="478"/>
          <ac:picMkLst>
            <pc:docMk/>
            <pc:sldMk cId="203117874" sldId="269"/>
            <ac:picMk id="6" creationId="{505B4CC2-F1D4-4A8B-91ED-174E799ECDD5}"/>
          </ac:picMkLst>
        </pc:picChg>
        <pc:picChg chg="mod">
          <ac:chgData name="Kai" userId="7986a851-473a-4c46-9bb1-1798b6a182c3" providerId="ADAL" clId="{B352F974-8CCB-4041-B0B9-220533DE2E78}" dt="2021-05-17T23:12:58.017" v="69" actId="1076"/>
          <ac:picMkLst>
            <pc:docMk/>
            <pc:sldMk cId="203117874" sldId="269"/>
            <ac:picMk id="7" creationId="{A5D7802D-300B-4829-89A0-9CEE49B455D9}"/>
          </ac:picMkLst>
        </pc:picChg>
      </pc:sldChg>
      <pc:sldChg chg="addSp modSp mod">
        <pc:chgData name="Kai" userId="7986a851-473a-4c46-9bb1-1798b6a182c3" providerId="ADAL" clId="{B352F974-8CCB-4041-B0B9-220533DE2E78}" dt="2021-05-17T23:13:40.849" v="70" actId="1076"/>
        <pc:sldMkLst>
          <pc:docMk/>
          <pc:sldMk cId="1980080663" sldId="270"/>
        </pc:sldMkLst>
        <pc:picChg chg="add mod">
          <ac:chgData name="Kai" userId="7986a851-473a-4c46-9bb1-1798b6a182c3" providerId="ADAL" clId="{B352F974-8CCB-4041-B0B9-220533DE2E78}" dt="2021-05-17T01:39:56.086" v="5" actId="14100"/>
          <ac:picMkLst>
            <pc:docMk/>
            <pc:sldMk cId="1980080663" sldId="270"/>
            <ac:picMk id="5" creationId="{6AA64858-98F8-4CD9-B89C-3BF6CAE54E3D}"/>
          </ac:picMkLst>
        </pc:picChg>
        <pc:picChg chg="mod">
          <ac:chgData name="Kai" userId="7986a851-473a-4c46-9bb1-1798b6a182c3" providerId="ADAL" clId="{B352F974-8CCB-4041-B0B9-220533DE2E78}" dt="2021-05-17T23:13:40.849" v="70" actId="1076"/>
          <ac:picMkLst>
            <pc:docMk/>
            <pc:sldMk cId="1980080663" sldId="270"/>
            <ac:picMk id="6" creationId="{AA7F53C0-BDD8-4D49-AC7C-8B4DD14E17ED}"/>
          </ac:picMkLst>
        </pc:picChg>
      </pc:sldChg>
      <pc:sldChg chg="addSp modSp mod">
        <pc:chgData name="Kai" userId="7986a851-473a-4c46-9bb1-1798b6a182c3" providerId="ADAL" clId="{B352F974-8CCB-4041-B0B9-220533DE2E78}" dt="2021-05-17T23:16:40.096" v="71" actId="1076"/>
        <pc:sldMkLst>
          <pc:docMk/>
          <pc:sldMk cId="536889926" sldId="271"/>
        </pc:sldMkLst>
        <pc:spChg chg="mod">
          <ac:chgData name="Kai" userId="7986a851-473a-4c46-9bb1-1798b6a182c3" providerId="ADAL" clId="{B352F974-8CCB-4041-B0B9-220533DE2E78}" dt="2021-05-17T01:44:29.984" v="13" actId="14100"/>
          <ac:spMkLst>
            <pc:docMk/>
            <pc:sldMk cId="536889926" sldId="271"/>
            <ac:spMk id="3" creationId="{D2A1B7F4-5D42-4641-ACC7-AB05DE6676DD}"/>
          </ac:spMkLst>
        </pc:spChg>
        <pc:picChg chg="add mod">
          <ac:chgData name="Kai" userId="7986a851-473a-4c46-9bb1-1798b6a182c3" providerId="ADAL" clId="{B352F974-8CCB-4041-B0B9-220533DE2E78}" dt="2021-05-17T01:44:52.469" v="18" actId="1076"/>
          <ac:picMkLst>
            <pc:docMk/>
            <pc:sldMk cId="536889926" sldId="271"/>
            <ac:picMk id="5" creationId="{F5C3FB25-37DF-4D14-8DF2-B3809CD79607}"/>
          </ac:picMkLst>
        </pc:picChg>
        <pc:picChg chg="mod">
          <ac:chgData name="Kai" userId="7986a851-473a-4c46-9bb1-1798b6a182c3" providerId="ADAL" clId="{B352F974-8CCB-4041-B0B9-220533DE2E78}" dt="2021-05-17T23:16:40.096" v="71" actId="1076"/>
          <ac:picMkLst>
            <pc:docMk/>
            <pc:sldMk cId="536889926" sldId="271"/>
            <ac:picMk id="6" creationId="{EAED1CC7-10BD-404E-898C-9C7CA6AB43DF}"/>
          </ac:picMkLst>
        </pc:picChg>
      </pc:sldChg>
      <pc:sldChg chg="modSp mod">
        <pc:chgData name="Kai" userId="7986a851-473a-4c46-9bb1-1798b6a182c3" providerId="ADAL" clId="{B352F974-8CCB-4041-B0B9-220533DE2E78}" dt="2021-05-17T23:21:37.433" v="73" actId="1076"/>
        <pc:sldMkLst>
          <pc:docMk/>
          <pc:sldMk cId="148465104" sldId="272"/>
        </pc:sldMkLst>
        <pc:picChg chg="mod">
          <ac:chgData name="Kai" userId="7986a851-473a-4c46-9bb1-1798b6a182c3" providerId="ADAL" clId="{B352F974-8CCB-4041-B0B9-220533DE2E78}" dt="2021-05-17T23:21:37.433" v="73" actId="1076"/>
          <ac:picMkLst>
            <pc:docMk/>
            <pc:sldMk cId="148465104" sldId="272"/>
            <ac:picMk id="5" creationId="{D7CEFDD5-3488-4B8C-9B75-3929FD8A5A0A}"/>
          </ac:picMkLst>
        </pc:picChg>
      </pc:sldChg>
      <pc:sldChg chg="modSp mod">
        <pc:chgData name="Kai" userId="7986a851-473a-4c46-9bb1-1798b6a182c3" providerId="ADAL" clId="{B352F974-8CCB-4041-B0B9-220533DE2E78}" dt="2021-05-17T23:20:08.351" v="72" actId="1076"/>
        <pc:sldMkLst>
          <pc:docMk/>
          <pc:sldMk cId="561520832" sldId="273"/>
        </pc:sldMkLst>
        <pc:spChg chg="mod">
          <ac:chgData name="Kai" userId="7986a851-473a-4c46-9bb1-1798b6a182c3" providerId="ADAL" clId="{B352F974-8CCB-4041-B0B9-220533DE2E78}" dt="2021-05-17T01:49:27.050" v="19" actId="20577"/>
          <ac:spMkLst>
            <pc:docMk/>
            <pc:sldMk cId="561520832" sldId="273"/>
            <ac:spMk id="3" creationId="{4F58AEB0-6EA4-4EC0-9BFE-94F015FE9A37}"/>
          </ac:spMkLst>
        </pc:spChg>
        <pc:picChg chg="mod">
          <ac:chgData name="Kai" userId="7986a851-473a-4c46-9bb1-1798b6a182c3" providerId="ADAL" clId="{B352F974-8CCB-4041-B0B9-220533DE2E78}" dt="2021-05-17T23:20:08.351" v="72" actId="1076"/>
          <ac:picMkLst>
            <pc:docMk/>
            <pc:sldMk cId="561520832" sldId="273"/>
            <ac:picMk id="5" creationId="{5084F67E-9F1D-44BF-8F8E-6066C18A27F3}"/>
          </ac:picMkLst>
        </pc:picChg>
      </pc:sldChg>
      <pc:sldChg chg="modSp mod">
        <pc:chgData name="Kai" userId="7986a851-473a-4c46-9bb1-1798b6a182c3" providerId="ADAL" clId="{B352F974-8CCB-4041-B0B9-220533DE2E78}" dt="2021-05-18T23:24:21.667" v="348" actId="20577"/>
        <pc:sldMkLst>
          <pc:docMk/>
          <pc:sldMk cId="3463848007" sldId="274"/>
        </pc:sldMkLst>
        <pc:spChg chg="mod">
          <ac:chgData name="Kai" userId="7986a851-473a-4c46-9bb1-1798b6a182c3" providerId="ADAL" clId="{B352F974-8CCB-4041-B0B9-220533DE2E78}" dt="2021-05-18T23:24:21.667" v="348" actId="20577"/>
          <ac:spMkLst>
            <pc:docMk/>
            <pc:sldMk cId="3463848007" sldId="274"/>
            <ac:spMk id="3" creationId="{4F58AEB0-6EA4-4EC0-9BFE-94F015FE9A37}"/>
          </ac:spMkLst>
        </pc:spChg>
        <pc:picChg chg="mod">
          <ac:chgData name="Kai" userId="7986a851-473a-4c46-9bb1-1798b6a182c3" providerId="ADAL" clId="{B352F974-8CCB-4041-B0B9-220533DE2E78}" dt="2021-05-17T23:22:47.494" v="74" actId="1076"/>
          <ac:picMkLst>
            <pc:docMk/>
            <pc:sldMk cId="3463848007" sldId="274"/>
            <ac:picMk id="5" creationId="{4708FB78-9643-4F2A-AF89-216DE38F53E9}"/>
          </ac:picMkLst>
        </pc:picChg>
      </pc:sldChg>
      <pc:sldChg chg="modSp mod">
        <pc:chgData name="Kai" userId="7986a851-473a-4c46-9bb1-1798b6a182c3" providerId="ADAL" clId="{B352F974-8CCB-4041-B0B9-220533DE2E78}" dt="2021-05-17T23:26:37.169" v="75" actId="1076"/>
        <pc:sldMkLst>
          <pc:docMk/>
          <pc:sldMk cId="2448781993" sldId="275"/>
        </pc:sldMkLst>
        <pc:spChg chg="mod">
          <ac:chgData name="Kai" userId="7986a851-473a-4c46-9bb1-1798b6a182c3" providerId="ADAL" clId="{B352F974-8CCB-4041-B0B9-220533DE2E78}" dt="2021-05-17T02:02:33.217" v="20" actId="21"/>
          <ac:spMkLst>
            <pc:docMk/>
            <pc:sldMk cId="2448781993" sldId="275"/>
            <ac:spMk id="3" creationId="{F57CA7E9-8252-4551-9BB4-C6A0BD3D41B8}"/>
          </ac:spMkLst>
        </pc:spChg>
        <pc:picChg chg="mod">
          <ac:chgData name="Kai" userId="7986a851-473a-4c46-9bb1-1798b6a182c3" providerId="ADAL" clId="{B352F974-8CCB-4041-B0B9-220533DE2E78}" dt="2021-05-17T23:26:37.169" v="75" actId="1076"/>
          <ac:picMkLst>
            <pc:docMk/>
            <pc:sldMk cId="2448781993" sldId="275"/>
            <ac:picMk id="5" creationId="{352EDC32-6881-4980-9BD6-3AFDDD01DBEE}"/>
          </ac:picMkLst>
        </pc:picChg>
      </pc:sldChg>
      <pc:sldChg chg="modSp mod">
        <pc:chgData name="Kai" userId="7986a851-473a-4c46-9bb1-1798b6a182c3" providerId="ADAL" clId="{B352F974-8CCB-4041-B0B9-220533DE2E78}" dt="2021-05-17T23:29:15.377" v="76" actId="1076"/>
        <pc:sldMkLst>
          <pc:docMk/>
          <pc:sldMk cId="4039902308" sldId="276"/>
        </pc:sldMkLst>
        <pc:spChg chg="mod">
          <ac:chgData name="Kai" userId="7986a851-473a-4c46-9bb1-1798b6a182c3" providerId="ADAL" clId="{B352F974-8CCB-4041-B0B9-220533DE2E78}" dt="2021-05-17T02:02:36.752" v="24" actId="27636"/>
          <ac:spMkLst>
            <pc:docMk/>
            <pc:sldMk cId="4039902308" sldId="276"/>
            <ac:spMk id="3" creationId="{EF8147B6-D8D8-448A-A81D-FFD5CD417DEA}"/>
          </ac:spMkLst>
        </pc:spChg>
        <pc:picChg chg="mod">
          <ac:chgData name="Kai" userId="7986a851-473a-4c46-9bb1-1798b6a182c3" providerId="ADAL" clId="{B352F974-8CCB-4041-B0B9-220533DE2E78}" dt="2021-05-17T23:29:15.377" v="76" actId="1076"/>
          <ac:picMkLst>
            <pc:docMk/>
            <pc:sldMk cId="4039902308" sldId="276"/>
            <ac:picMk id="5" creationId="{BB252FFE-8112-4254-919B-7DCC1CAE6243}"/>
          </ac:picMkLst>
        </pc:picChg>
      </pc:sldChg>
      <pc:sldChg chg="modSp mod ord modTransition">
        <pc:chgData name="Kai" userId="7986a851-473a-4c46-9bb1-1798b6a182c3" providerId="ADAL" clId="{B352F974-8CCB-4041-B0B9-220533DE2E78}" dt="2021-05-20T15:37:05.369" v="409"/>
        <pc:sldMkLst>
          <pc:docMk/>
          <pc:sldMk cId="3590148164" sldId="283"/>
        </pc:sldMkLst>
        <pc:spChg chg="mod">
          <ac:chgData name="Kai" userId="7986a851-473a-4c46-9bb1-1798b6a182c3" providerId="ADAL" clId="{B352F974-8CCB-4041-B0B9-220533DE2E78}" dt="2021-05-18T23:25:06.219" v="406" actId="20577"/>
          <ac:spMkLst>
            <pc:docMk/>
            <pc:sldMk cId="3590148164" sldId="283"/>
            <ac:spMk id="3" creationId="{59BDD730-A075-4B98-99D4-13C0409004B2}"/>
          </ac:spMkLst>
        </pc:spChg>
        <pc:picChg chg="mod">
          <ac:chgData name="Kai" userId="7986a851-473a-4c46-9bb1-1798b6a182c3" providerId="ADAL" clId="{B352F974-8CCB-4041-B0B9-220533DE2E78}" dt="2021-05-17T23:34:26.347" v="77" actId="1076"/>
          <ac:picMkLst>
            <pc:docMk/>
            <pc:sldMk cId="3590148164" sldId="283"/>
            <ac:picMk id="5" creationId="{7840B5F2-3165-45C4-8D35-3D9497B2190D}"/>
          </ac:picMkLst>
        </pc:picChg>
      </pc:sldChg>
      <pc:sldChg chg="delSp modSp mod delAnim">
        <pc:chgData name="Kai" userId="7986a851-473a-4c46-9bb1-1798b6a182c3" providerId="ADAL" clId="{B352F974-8CCB-4041-B0B9-220533DE2E78}" dt="2021-05-17T23:06:04.481" v="66" actId="1076"/>
        <pc:sldMkLst>
          <pc:docMk/>
          <pc:sldMk cId="2149256879" sldId="284"/>
        </pc:sldMkLst>
        <pc:picChg chg="del">
          <ac:chgData name="Kai" userId="7986a851-473a-4c46-9bb1-1798b6a182c3" providerId="ADAL" clId="{B352F974-8CCB-4041-B0B9-220533DE2E78}" dt="2021-05-17T23:02:26.243" v="61" actId="478"/>
          <ac:picMkLst>
            <pc:docMk/>
            <pc:sldMk cId="2149256879" sldId="284"/>
            <ac:picMk id="5" creationId="{8C02D653-1F36-4C95-AD4C-B1D1F221B9D3}"/>
          </ac:picMkLst>
        </pc:picChg>
        <pc:picChg chg="del mod">
          <ac:chgData name="Kai" userId="7986a851-473a-4c46-9bb1-1798b6a182c3" providerId="ADAL" clId="{B352F974-8CCB-4041-B0B9-220533DE2E78}" dt="2021-05-17T23:03:59.227" v="64" actId="478"/>
          <ac:picMkLst>
            <pc:docMk/>
            <pc:sldMk cId="2149256879" sldId="284"/>
            <ac:picMk id="6" creationId="{C021E21F-FE14-454C-9920-C88216BD3058}"/>
          </ac:picMkLst>
        </pc:picChg>
        <pc:picChg chg="mod">
          <ac:chgData name="Kai" userId="7986a851-473a-4c46-9bb1-1798b6a182c3" providerId="ADAL" clId="{B352F974-8CCB-4041-B0B9-220533DE2E78}" dt="2021-05-17T23:06:04.481" v="66" actId="1076"/>
          <ac:picMkLst>
            <pc:docMk/>
            <pc:sldMk cId="2149256879" sldId="284"/>
            <ac:picMk id="7" creationId="{9D679A20-DFB1-4DE5-95DC-175AE113CCCF}"/>
          </ac:picMkLst>
        </pc:picChg>
      </pc:sldChg>
      <pc:sldChg chg="modSp mod">
        <pc:chgData name="Kai" userId="7986a851-473a-4c46-9bb1-1798b6a182c3" providerId="ADAL" clId="{B352F974-8CCB-4041-B0B9-220533DE2E78}" dt="2021-05-18T00:02:03.694" v="137" actId="1076"/>
        <pc:sldMkLst>
          <pc:docMk/>
          <pc:sldMk cId="3098072465" sldId="286"/>
        </pc:sldMkLst>
        <pc:picChg chg="mod">
          <ac:chgData name="Kai" userId="7986a851-473a-4c46-9bb1-1798b6a182c3" providerId="ADAL" clId="{B352F974-8CCB-4041-B0B9-220533DE2E78}" dt="2021-05-18T00:02:03.694" v="137" actId="1076"/>
          <ac:picMkLst>
            <pc:docMk/>
            <pc:sldMk cId="3098072465" sldId="286"/>
            <ac:picMk id="3" creationId="{C87D2B45-3C75-4F45-A16C-E3066FDDAAD7}"/>
          </ac:picMkLst>
        </pc:picChg>
      </pc:sldChg>
      <pc:sldChg chg="addSp delSp modSp del mod">
        <pc:chgData name="Kai" userId="7986a851-473a-4c46-9bb1-1798b6a182c3" providerId="ADAL" clId="{B352F974-8CCB-4041-B0B9-220533DE2E78}" dt="2021-05-17T02:27:22.822" v="32" actId="2696"/>
        <pc:sldMkLst>
          <pc:docMk/>
          <pc:sldMk cId="484014120" sldId="287"/>
        </pc:sldMkLst>
        <pc:spChg chg="del">
          <ac:chgData name="Kai" userId="7986a851-473a-4c46-9bb1-1798b6a182c3" providerId="ADAL" clId="{B352F974-8CCB-4041-B0B9-220533DE2E78}" dt="2021-05-17T02:27:16.028" v="29" actId="478"/>
          <ac:spMkLst>
            <pc:docMk/>
            <pc:sldMk cId="484014120" sldId="287"/>
            <ac:spMk id="2" creationId="{F7FD2828-F7B0-47B2-BA8A-84FA5F25EB00}"/>
          </ac:spMkLst>
        </pc:spChg>
        <pc:spChg chg="del">
          <ac:chgData name="Kai" userId="7986a851-473a-4c46-9bb1-1798b6a182c3" providerId="ADAL" clId="{B352F974-8CCB-4041-B0B9-220533DE2E78}" dt="2021-05-17T02:27:13.686" v="28" actId="478"/>
          <ac:spMkLst>
            <pc:docMk/>
            <pc:sldMk cId="484014120" sldId="287"/>
            <ac:spMk id="5" creationId="{2B81184E-F821-4AB6-86CC-EA8D924B2E37}"/>
          </ac:spMkLst>
        </pc:spChg>
        <pc:spChg chg="add del mod">
          <ac:chgData name="Kai" userId="7986a851-473a-4c46-9bb1-1798b6a182c3" providerId="ADAL" clId="{B352F974-8CCB-4041-B0B9-220533DE2E78}" dt="2021-05-17T02:27:17.898" v="31" actId="478"/>
          <ac:spMkLst>
            <pc:docMk/>
            <pc:sldMk cId="484014120" sldId="287"/>
            <ac:spMk id="7" creationId="{00CA3D3B-CE3C-4360-BF8B-086B1584A868}"/>
          </ac:spMkLst>
        </pc:spChg>
        <pc:spChg chg="add del mod">
          <ac:chgData name="Kai" userId="7986a851-473a-4c46-9bb1-1798b6a182c3" providerId="ADAL" clId="{B352F974-8CCB-4041-B0B9-220533DE2E78}" dt="2021-05-17T02:27:17.121" v="30" actId="478"/>
          <ac:spMkLst>
            <pc:docMk/>
            <pc:sldMk cId="484014120" sldId="287"/>
            <ac:spMk id="9" creationId="{0A0B18B2-AC5C-4EE3-BB35-17F0C9675A2E}"/>
          </ac:spMkLst>
        </pc:spChg>
        <pc:picChg chg="del">
          <ac:chgData name="Kai" userId="7986a851-473a-4c46-9bb1-1798b6a182c3" providerId="ADAL" clId="{B352F974-8CCB-4041-B0B9-220533DE2E78}" dt="2021-05-17T02:27:12.126" v="27" actId="478"/>
          <ac:picMkLst>
            <pc:docMk/>
            <pc:sldMk cId="484014120" sldId="287"/>
            <ac:picMk id="4" creationId="{0D338BFE-FDFE-4C6E-BA6D-8E98DBF9380E}"/>
          </ac:picMkLst>
        </pc:picChg>
      </pc:sldChg>
      <pc:sldChg chg="modSp mod">
        <pc:chgData name="Kai" userId="7986a851-473a-4c46-9bb1-1798b6a182c3" providerId="ADAL" clId="{B352F974-8CCB-4041-B0B9-220533DE2E78}" dt="2021-05-18T00:08:56.969" v="140" actId="1076"/>
        <pc:sldMkLst>
          <pc:docMk/>
          <pc:sldMk cId="2915214858" sldId="288"/>
        </pc:sldMkLst>
        <pc:graphicFrameChg chg="modGraphic">
          <ac:chgData name="Kai" userId="7986a851-473a-4c46-9bb1-1798b6a182c3" providerId="ADAL" clId="{B352F974-8CCB-4041-B0B9-220533DE2E78}" dt="2021-05-17T13:50:54.472" v="35" actId="14734"/>
          <ac:graphicFrameMkLst>
            <pc:docMk/>
            <pc:sldMk cId="2915214858" sldId="288"/>
            <ac:graphicFrameMk id="4" creationId="{30C50ED3-8C46-48F2-BE80-9FA5CBF0DBEA}"/>
          </ac:graphicFrameMkLst>
        </pc:graphicFrameChg>
        <pc:picChg chg="mod">
          <ac:chgData name="Kai" userId="7986a851-473a-4c46-9bb1-1798b6a182c3" providerId="ADAL" clId="{B352F974-8CCB-4041-B0B9-220533DE2E78}" dt="2021-05-18T00:08:56.969" v="140" actId="1076"/>
          <ac:picMkLst>
            <pc:docMk/>
            <pc:sldMk cId="2915214858" sldId="288"/>
            <ac:picMk id="3" creationId="{F8FC676F-56EE-45AC-8B2D-1F43167B435F}"/>
          </ac:picMkLst>
        </pc:picChg>
      </pc:sldChg>
      <pc:sldChg chg="del">
        <pc:chgData name="Kai" userId="7986a851-473a-4c46-9bb1-1798b6a182c3" providerId="ADAL" clId="{B352F974-8CCB-4041-B0B9-220533DE2E78}" dt="2021-05-17T23:41:40.521" v="134" actId="47"/>
        <pc:sldMkLst>
          <pc:docMk/>
          <pc:sldMk cId="2302450653" sldId="289"/>
        </pc:sldMkLst>
      </pc:sldChg>
      <pc:sldChg chg="del">
        <pc:chgData name="Kai" userId="7986a851-473a-4c46-9bb1-1798b6a182c3" providerId="ADAL" clId="{B352F974-8CCB-4041-B0B9-220533DE2E78}" dt="2021-05-17T14:29:58.903" v="36" actId="2696"/>
        <pc:sldMkLst>
          <pc:docMk/>
          <pc:sldMk cId="1412366447" sldId="290"/>
        </pc:sldMkLst>
      </pc:sldChg>
      <pc:sldChg chg="del">
        <pc:chgData name="Kai" userId="7986a851-473a-4c46-9bb1-1798b6a182c3" providerId="ADAL" clId="{B352F974-8CCB-4041-B0B9-220533DE2E78}" dt="2021-05-17T14:31:08.111" v="37" actId="2696"/>
        <pc:sldMkLst>
          <pc:docMk/>
          <pc:sldMk cId="1709247786" sldId="291"/>
        </pc:sldMkLst>
      </pc:sldChg>
      <pc:sldChg chg="del">
        <pc:chgData name="Kai" userId="7986a851-473a-4c46-9bb1-1798b6a182c3" providerId="ADAL" clId="{B352F974-8CCB-4041-B0B9-220533DE2E78}" dt="2021-05-17T02:27:44.870" v="33" actId="2696"/>
        <pc:sldMkLst>
          <pc:docMk/>
          <pc:sldMk cId="3628052016" sldId="292"/>
        </pc:sldMkLst>
      </pc:sldChg>
      <pc:sldChg chg="del">
        <pc:chgData name="Kai" userId="7986a851-473a-4c46-9bb1-1798b6a182c3" providerId="ADAL" clId="{B352F974-8CCB-4041-B0B9-220533DE2E78}" dt="2021-05-17T23:41:42.599" v="135" actId="47"/>
        <pc:sldMkLst>
          <pc:docMk/>
          <pc:sldMk cId="271569918" sldId="293"/>
        </pc:sldMkLst>
      </pc:sldChg>
      <pc:sldChg chg="addSp delSp modSp del mod">
        <pc:chgData name="Kai" userId="7986a851-473a-4c46-9bb1-1798b6a182c3" providerId="ADAL" clId="{B352F974-8CCB-4041-B0B9-220533DE2E78}" dt="2021-05-17T23:41:44.083" v="136" actId="47"/>
        <pc:sldMkLst>
          <pc:docMk/>
          <pc:sldMk cId="904859062" sldId="294"/>
        </pc:sldMkLst>
        <pc:spChg chg="mod">
          <ac:chgData name="Kai" userId="7986a851-473a-4c46-9bb1-1798b6a182c3" providerId="ADAL" clId="{B352F974-8CCB-4041-B0B9-220533DE2E78}" dt="2021-05-17T14:38:14.455" v="43" actId="20577"/>
          <ac:spMkLst>
            <pc:docMk/>
            <pc:sldMk cId="904859062" sldId="294"/>
            <ac:spMk id="11" creationId="{8385BDFE-52E3-493D-9181-DC95CA2BEC6C}"/>
          </ac:spMkLst>
        </pc:spChg>
        <pc:picChg chg="add del">
          <ac:chgData name="Kai" userId="7986a851-473a-4c46-9bb1-1798b6a182c3" providerId="ADAL" clId="{B352F974-8CCB-4041-B0B9-220533DE2E78}" dt="2021-05-17T14:38:16.288" v="47" actId="478"/>
          <ac:picMkLst>
            <pc:docMk/>
            <pc:sldMk cId="904859062" sldId="294"/>
            <ac:picMk id="9" creationId="{80E1F41E-A52A-4C83-8A8B-4E6B8F430396}"/>
          </ac:picMkLst>
        </pc:picChg>
        <pc:picChg chg="mod">
          <ac:chgData name="Kai" userId="7986a851-473a-4c46-9bb1-1798b6a182c3" providerId="ADAL" clId="{B352F974-8CCB-4041-B0B9-220533DE2E78}" dt="2021-05-17T14:38:15.802" v="46" actId="1076"/>
          <ac:picMkLst>
            <pc:docMk/>
            <pc:sldMk cId="904859062" sldId="294"/>
            <ac:picMk id="10" creationId="{90DDD9C1-3839-473B-85B1-23ED55158A08}"/>
          </ac:picMkLst>
        </pc:picChg>
      </pc:sldChg>
      <pc:sldChg chg="modSp mod">
        <pc:chgData name="Kai" userId="7986a851-473a-4c46-9bb1-1798b6a182c3" providerId="ADAL" clId="{B352F974-8CCB-4041-B0B9-220533DE2E78}" dt="2021-05-18T23:21:01.334" v="143" actId="1076"/>
        <pc:sldMkLst>
          <pc:docMk/>
          <pc:sldMk cId="3104616268" sldId="326"/>
        </pc:sldMkLst>
        <pc:picChg chg="mod">
          <ac:chgData name="Kai" userId="7986a851-473a-4c46-9bb1-1798b6a182c3" providerId="ADAL" clId="{B352F974-8CCB-4041-B0B9-220533DE2E78}" dt="2021-05-18T23:21:01.334" v="143" actId="1076"/>
          <ac:picMkLst>
            <pc:docMk/>
            <pc:sldMk cId="3104616268" sldId="326"/>
            <ac:picMk id="2" creationId="{09A9E11A-ECF7-4AC1-AEC1-FEFEDD575730}"/>
          </ac:picMkLst>
        </pc:picChg>
      </pc:sldChg>
      <pc:sldChg chg="addSp delSp modSp add mod">
        <pc:chgData name="Kai" userId="7986a851-473a-4c46-9bb1-1798b6a182c3" providerId="ADAL" clId="{B352F974-8CCB-4041-B0B9-220533DE2E78}" dt="2021-05-18T00:07:53.977" v="138" actId="1076"/>
        <pc:sldMkLst>
          <pc:docMk/>
          <pc:sldMk cId="1178883692" sldId="333"/>
        </pc:sldMkLst>
        <pc:spChg chg="mod">
          <ac:chgData name="Kai" userId="7986a851-473a-4c46-9bb1-1798b6a182c3" providerId="ADAL" clId="{B352F974-8CCB-4041-B0B9-220533DE2E78}" dt="2021-05-17T22:45:11.884" v="60" actId="20577"/>
          <ac:spMkLst>
            <pc:docMk/>
            <pc:sldMk cId="1178883692" sldId="333"/>
            <ac:spMk id="6" creationId="{88718D40-3745-4FCE-99D2-8408131AC176}"/>
          </ac:spMkLst>
        </pc:spChg>
        <pc:spChg chg="add del mod">
          <ac:chgData name="Kai" userId="7986a851-473a-4c46-9bb1-1798b6a182c3" providerId="ADAL" clId="{B352F974-8CCB-4041-B0B9-220533DE2E78}" dt="2021-05-17T22:44:56.980" v="50"/>
          <ac:spMkLst>
            <pc:docMk/>
            <pc:sldMk cId="1178883692" sldId="333"/>
            <ac:spMk id="7" creationId="{739B2E16-55AA-49CA-BE7E-CEB6D62548C0}"/>
          </ac:spMkLst>
        </pc:spChg>
        <pc:picChg chg="mod">
          <ac:chgData name="Kai" userId="7986a851-473a-4c46-9bb1-1798b6a182c3" providerId="ADAL" clId="{B352F974-8CCB-4041-B0B9-220533DE2E78}" dt="2021-05-18T00:07:53.977" v="138" actId="1076"/>
          <ac:picMkLst>
            <pc:docMk/>
            <pc:sldMk cId="1178883692" sldId="333"/>
            <ac:picMk id="3" creationId="{A630284B-3F56-4BFD-85EF-79B3596E5C82}"/>
          </ac:picMkLst>
        </pc:picChg>
        <pc:picChg chg="del">
          <ac:chgData name="Kai" userId="7986a851-473a-4c46-9bb1-1798b6a182c3" providerId="ADAL" clId="{B352F974-8CCB-4041-B0B9-220533DE2E78}" dt="2021-05-17T22:44:56.703" v="49" actId="478"/>
          <ac:picMkLst>
            <pc:docMk/>
            <pc:sldMk cId="1178883692" sldId="333"/>
            <ac:picMk id="4" creationId="{B4561BC9-DF53-41CE-A99C-C0CC714FA144}"/>
          </ac:picMkLst>
        </pc:picChg>
        <pc:picChg chg="add mod">
          <ac:chgData name="Kai" userId="7986a851-473a-4c46-9bb1-1798b6a182c3" providerId="ADAL" clId="{B352F974-8CCB-4041-B0B9-220533DE2E78}" dt="2021-05-17T22:45:04.910" v="56" actId="14100"/>
          <ac:picMkLst>
            <pc:docMk/>
            <pc:sldMk cId="1178883692" sldId="333"/>
            <ac:picMk id="9" creationId="{3CC2CBE4-48F9-4F6B-94CD-B77A72CFCF53}"/>
          </ac:picMkLst>
        </pc:picChg>
      </pc:sldChg>
    </pc:docChg>
  </pc:docChgLst>
  <pc:docChgLst>
    <pc:chgData name="Frederick Wong Kui Siung (fksw1g17)" userId="1757ce66-418e-4416-a5f4-c82fa6f3a38b" providerId="ADAL" clId="{F754FBFE-8D9B-42F5-9FBA-221D3E524F86}"/>
    <pc:docChg chg="undo custSel modSld sldOrd">
      <pc:chgData name="Frederick Wong Kui Siung (fksw1g17)" userId="1757ce66-418e-4416-a5f4-c82fa6f3a38b" providerId="ADAL" clId="{F754FBFE-8D9B-42F5-9FBA-221D3E524F86}" dt="2021-05-20T15:37:49.002" v="807"/>
      <pc:docMkLst>
        <pc:docMk/>
      </pc:docMkLst>
      <pc:sldChg chg="addSp modSp mod ord modAnim">
        <pc:chgData name="Frederick Wong Kui Siung (fksw1g17)" userId="1757ce66-418e-4416-a5f4-c82fa6f3a38b" providerId="ADAL" clId="{F754FBFE-8D9B-42F5-9FBA-221D3E524F86}" dt="2021-05-18T22:05:04.240" v="39" actId="1076"/>
        <pc:sldMkLst>
          <pc:docMk/>
          <pc:sldMk cId="4083097481" sldId="264"/>
        </pc:sldMkLst>
        <pc:picChg chg="add mod">
          <ac:chgData name="Frederick Wong Kui Siung (fksw1g17)" userId="1757ce66-418e-4416-a5f4-c82fa6f3a38b" providerId="ADAL" clId="{F754FBFE-8D9B-42F5-9FBA-221D3E524F86}" dt="2021-05-18T22:05:04.240" v="39" actId="1076"/>
          <ac:picMkLst>
            <pc:docMk/>
            <pc:sldMk cId="4083097481" sldId="264"/>
            <ac:picMk id="3" creationId="{803AFC34-FDAD-4626-81A7-984E0BD69E22}"/>
          </ac:picMkLst>
        </pc:picChg>
      </pc:sldChg>
      <pc:sldChg chg="addSp delSp modSp mod delAnim modAnim">
        <pc:chgData name="Frederick Wong Kui Siung (fksw1g17)" userId="1757ce66-418e-4416-a5f4-c82fa6f3a38b" providerId="ADAL" clId="{F754FBFE-8D9B-42F5-9FBA-221D3E524F86}" dt="2021-05-20T15:26:31.498" v="656" actId="113"/>
        <pc:sldMkLst>
          <pc:docMk/>
          <pc:sldMk cId="2859337407" sldId="266"/>
        </pc:sldMkLst>
        <pc:spChg chg="mod">
          <ac:chgData name="Frederick Wong Kui Siung (fksw1g17)" userId="1757ce66-418e-4416-a5f4-c82fa6f3a38b" providerId="ADAL" clId="{F754FBFE-8D9B-42F5-9FBA-221D3E524F86}" dt="2021-05-18T18:49:07.429" v="9" actId="27636"/>
          <ac:spMkLst>
            <pc:docMk/>
            <pc:sldMk cId="2859337407" sldId="266"/>
            <ac:spMk id="4" creationId="{982654D2-C294-48A7-939C-FA15297EEE0F}"/>
          </ac:spMkLst>
        </pc:spChg>
        <pc:spChg chg="mod">
          <ac:chgData name="Frederick Wong Kui Siung (fksw1g17)" userId="1757ce66-418e-4416-a5f4-c82fa6f3a38b" providerId="ADAL" clId="{F754FBFE-8D9B-42F5-9FBA-221D3E524F86}" dt="2021-05-20T15:26:31.498" v="656" actId="113"/>
          <ac:spMkLst>
            <pc:docMk/>
            <pc:sldMk cId="2859337407" sldId="266"/>
            <ac:spMk id="6" creationId="{07F53092-19A5-4F5A-8492-93FC1B8E9F45}"/>
          </ac:spMkLst>
        </pc:spChg>
        <pc:picChg chg="add del mod">
          <ac:chgData name="Frederick Wong Kui Siung (fksw1g17)" userId="1757ce66-418e-4416-a5f4-c82fa6f3a38b" providerId="ADAL" clId="{F754FBFE-8D9B-42F5-9FBA-221D3E524F86}" dt="2021-05-18T21:56:25.282" v="36" actId="478"/>
          <ac:picMkLst>
            <pc:docMk/>
            <pc:sldMk cId="2859337407" sldId="266"/>
            <ac:picMk id="3" creationId="{587CFEAD-91A1-4041-8884-2C010B6F5CB9}"/>
          </ac:picMkLst>
        </pc:picChg>
        <pc:picChg chg="add del mod">
          <ac:chgData name="Frederick Wong Kui Siung (fksw1g17)" userId="1757ce66-418e-4416-a5f4-c82fa6f3a38b" providerId="ADAL" clId="{F754FBFE-8D9B-42F5-9FBA-221D3E524F86}" dt="2021-05-18T22:44:29.394" v="48" actId="478"/>
          <ac:picMkLst>
            <pc:docMk/>
            <pc:sldMk cId="2859337407" sldId="266"/>
            <ac:picMk id="5" creationId="{68392C7C-6045-407A-9600-E84B7BA8224F}"/>
          </ac:picMkLst>
        </pc:picChg>
        <pc:picChg chg="mod">
          <ac:chgData name="Frederick Wong Kui Siung (fksw1g17)" userId="1757ce66-418e-4416-a5f4-c82fa6f3a38b" providerId="ADAL" clId="{F754FBFE-8D9B-42F5-9FBA-221D3E524F86}" dt="2021-05-20T15:24:01.252" v="636" actId="1036"/>
          <ac:picMkLst>
            <pc:docMk/>
            <pc:sldMk cId="2859337407" sldId="266"/>
            <ac:picMk id="7" creationId="{F205373B-DC61-4329-89C3-C6745A4588B2}"/>
          </ac:picMkLst>
        </pc:picChg>
        <pc:picChg chg="add mod">
          <ac:chgData name="Frederick Wong Kui Siung (fksw1g17)" userId="1757ce66-418e-4416-a5f4-c82fa6f3a38b" providerId="ADAL" clId="{F754FBFE-8D9B-42F5-9FBA-221D3E524F86}" dt="2021-05-18T22:44:35.529" v="50" actId="1076"/>
          <ac:picMkLst>
            <pc:docMk/>
            <pc:sldMk cId="2859337407" sldId="266"/>
            <ac:picMk id="9" creationId="{A10EA742-FCD5-496B-B49A-E97C94D701E1}"/>
          </ac:picMkLst>
        </pc:picChg>
      </pc:sldChg>
      <pc:sldChg chg="addSp delSp modSp mod delAnim modAnim">
        <pc:chgData name="Frederick Wong Kui Siung (fksw1g17)" userId="1757ce66-418e-4416-a5f4-c82fa6f3a38b" providerId="ADAL" clId="{F754FBFE-8D9B-42F5-9FBA-221D3E524F86}" dt="2021-05-20T15:27:07.276" v="702" actId="1035"/>
        <pc:sldMkLst>
          <pc:docMk/>
          <pc:sldMk cId="3000680849" sldId="268"/>
        </pc:sldMkLst>
        <pc:spChg chg="mod">
          <ac:chgData name="Frederick Wong Kui Siung (fksw1g17)" userId="1757ce66-418e-4416-a5f4-c82fa6f3a38b" providerId="ADAL" clId="{F754FBFE-8D9B-42F5-9FBA-221D3E524F86}" dt="2021-05-20T15:27:02.422" v="676" actId="1035"/>
          <ac:spMkLst>
            <pc:docMk/>
            <pc:sldMk cId="3000680849" sldId="268"/>
            <ac:spMk id="6" creationId="{D3F32B15-FBA0-4B68-83E4-965859790F2E}"/>
          </ac:spMkLst>
        </pc:spChg>
        <pc:spChg chg="mod">
          <ac:chgData name="Frederick Wong Kui Siung (fksw1g17)" userId="1757ce66-418e-4416-a5f4-c82fa6f3a38b" providerId="ADAL" clId="{F754FBFE-8D9B-42F5-9FBA-221D3E524F86}" dt="2021-05-20T15:26:56.147" v="657" actId="20577"/>
          <ac:spMkLst>
            <pc:docMk/>
            <pc:sldMk cId="3000680849" sldId="268"/>
            <ac:spMk id="7" creationId="{0B83D825-456A-4DBF-A6E1-C0362B66B5B6}"/>
          </ac:spMkLst>
        </pc:spChg>
        <pc:picChg chg="add del mod">
          <ac:chgData name="Frederick Wong Kui Siung (fksw1g17)" userId="1757ce66-418e-4416-a5f4-c82fa6f3a38b" providerId="ADAL" clId="{F754FBFE-8D9B-42F5-9FBA-221D3E524F86}" dt="2021-05-18T22:46:33.074" v="51" actId="478"/>
          <ac:picMkLst>
            <pc:docMk/>
            <pc:sldMk cId="3000680849" sldId="268"/>
            <ac:picMk id="3" creationId="{2365703E-601E-4435-816F-487E9E763C43}"/>
          </ac:picMkLst>
        </pc:picChg>
        <pc:picChg chg="add del mod">
          <ac:chgData name="Frederick Wong Kui Siung (fksw1g17)" userId="1757ce66-418e-4416-a5f4-c82fa6f3a38b" providerId="ADAL" clId="{F754FBFE-8D9B-42F5-9FBA-221D3E524F86}" dt="2021-05-18T22:46:44.991" v="54" actId="478"/>
          <ac:picMkLst>
            <pc:docMk/>
            <pc:sldMk cId="3000680849" sldId="268"/>
            <ac:picMk id="4" creationId="{6CED9A2E-F4DC-44D8-977F-6C5F6FFAEF37}"/>
          </ac:picMkLst>
        </pc:picChg>
        <pc:picChg chg="mod">
          <ac:chgData name="Frederick Wong Kui Siung (fksw1g17)" userId="1757ce66-418e-4416-a5f4-c82fa6f3a38b" providerId="ADAL" clId="{F754FBFE-8D9B-42F5-9FBA-221D3E524F86}" dt="2021-05-20T15:27:07.276" v="702" actId="1035"/>
          <ac:picMkLst>
            <pc:docMk/>
            <pc:sldMk cId="3000680849" sldId="268"/>
            <ac:picMk id="5" creationId="{1F517B59-C23C-45E6-A74A-0F43DB8A553E}"/>
          </ac:picMkLst>
        </pc:picChg>
        <pc:picChg chg="add del mod">
          <ac:chgData name="Frederick Wong Kui Siung (fksw1g17)" userId="1757ce66-418e-4416-a5f4-c82fa6f3a38b" providerId="ADAL" clId="{F754FBFE-8D9B-42F5-9FBA-221D3E524F86}" dt="2021-05-18T22:49:40.533" v="57" actId="478"/>
          <ac:picMkLst>
            <pc:docMk/>
            <pc:sldMk cId="3000680849" sldId="268"/>
            <ac:picMk id="9" creationId="{B9D07A8A-A0F7-4011-9251-081EC6F8DFA1}"/>
          </ac:picMkLst>
        </pc:picChg>
        <pc:picChg chg="add mod">
          <ac:chgData name="Frederick Wong Kui Siung (fksw1g17)" userId="1757ce66-418e-4416-a5f4-c82fa6f3a38b" providerId="ADAL" clId="{F754FBFE-8D9B-42F5-9FBA-221D3E524F86}" dt="2021-05-18T22:53:26.784" v="59" actId="1076"/>
          <ac:picMkLst>
            <pc:docMk/>
            <pc:sldMk cId="3000680849" sldId="268"/>
            <ac:picMk id="10" creationId="{FAC861D1-8CA4-4B52-A3EB-276D31EE344B}"/>
          </ac:picMkLst>
        </pc:picChg>
      </pc:sldChg>
      <pc:sldChg chg="addSp modSp mod modAnim">
        <pc:chgData name="Frederick Wong Kui Siung (fksw1g17)" userId="1757ce66-418e-4416-a5f4-c82fa6f3a38b" providerId="ADAL" clId="{F754FBFE-8D9B-42F5-9FBA-221D3E524F86}" dt="2021-05-18T22:13:13.596" v="45" actId="1076"/>
        <pc:sldMkLst>
          <pc:docMk/>
          <pc:sldMk cId="3048625444" sldId="278"/>
        </pc:sldMkLst>
        <pc:picChg chg="add mod">
          <ac:chgData name="Frederick Wong Kui Siung (fksw1g17)" userId="1757ce66-418e-4416-a5f4-c82fa6f3a38b" providerId="ADAL" clId="{F754FBFE-8D9B-42F5-9FBA-221D3E524F86}" dt="2021-05-18T22:13:13.596" v="45" actId="1076"/>
          <ac:picMkLst>
            <pc:docMk/>
            <pc:sldMk cId="3048625444" sldId="278"/>
            <ac:picMk id="3" creationId="{40B015C2-EE42-47A0-A933-23CE1A4E5A66}"/>
          </ac:picMkLst>
        </pc:picChg>
      </pc:sldChg>
      <pc:sldChg chg="addSp modSp mod modAnim">
        <pc:chgData name="Frederick Wong Kui Siung (fksw1g17)" userId="1757ce66-418e-4416-a5f4-c82fa6f3a38b" providerId="ADAL" clId="{F754FBFE-8D9B-42F5-9FBA-221D3E524F86}" dt="2021-05-20T15:29:03.114" v="788" actId="1035"/>
        <pc:sldMkLst>
          <pc:docMk/>
          <pc:sldMk cId="2624332318" sldId="280"/>
        </pc:sldMkLst>
        <pc:picChg chg="add mod">
          <ac:chgData name="Frederick Wong Kui Siung (fksw1g17)" userId="1757ce66-418e-4416-a5f4-c82fa6f3a38b" providerId="ADAL" clId="{F754FBFE-8D9B-42F5-9FBA-221D3E524F86}" dt="2021-05-18T22:13:53.333" v="47" actId="1076"/>
          <ac:picMkLst>
            <pc:docMk/>
            <pc:sldMk cId="2624332318" sldId="280"/>
            <ac:picMk id="3" creationId="{49C8475B-C6C3-4FA1-91D4-37A02E7DC615}"/>
          </ac:picMkLst>
        </pc:picChg>
        <pc:picChg chg="mod">
          <ac:chgData name="Frederick Wong Kui Siung (fksw1g17)" userId="1757ce66-418e-4416-a5f4-c82fa6f3a38b" providerId="ADAL" clId="{F754FBFE-8D9B-42F5-9FBA-221D3E524F86}" dt="2021-05-20T15:29:03.114" v="788" actId="1035"/>
          <ac:picMkLst>
            <pc:docMk/>
            <pc:sldMk cId="2624332318" sldId="280"/>
            <ac:picMk id="7" creationId="{8F6ED48E-237C-4A14-89A9-8EC8D45CE91C}"/>
          </ac:picMkLst>
        </pc:picChg>
      </pc:sldChg>
      <pc:sldChg chg="addSp delSp modSp mod delAnim modAnim">
        <pc:chgData name="Frederick Wong Kui Siung (fksw1g17)" userId="1757ce66-418e-4416-a5f4-c82fa6f3a38b" providerId="ADAL" clId="{F754FBFE-8D9B-42F5-9FBA-221D3E524F86}" dt="2021-05-20T15:28:24.911" v="764" actId="1038"/>
        <pc:sldMkLst>
          <pc:docMk/>
          <pc:sldMk cId="2363521461" sldId="282"/>
        </pc:sldMkLst>
        <pc:spChg chg="mod">
          <ac:chgData name="Frederick Wong Kui Siung (fksw1g17)" userId="1757ce66-418e-4416-a5f4-c82fa6f3a38b" providerId="ADAL" clId="{F754FBFE-8D9B-42F5-9FBA-221D3E524F86}" dt="2021-05-20T15:28:20.188" v="751" actId="1037"/>
          <ac:spMkLst>
            <pc:docMk/>
            <pc:sldMk cId="2363521461" sldId="282"/>
            <ac:spMk id="5" creationId="{5D98C830-CAF7-48CC-8B22-960840D42E3D}"/>
          </ac:spMkLst>
        </pc:spChg>
        <pc:spChg chg="mod">
          <ac:chgData name="Frederick Wong Kui Siung (fksw1g17)" userId="1757ce66-418e-4416-a5f4-c82fa6f3a38b" providerId="ADAL" clId="{F754FBFE-8D9B-42F5-9FBA-221D3E524F86}" dt="2021-05-20T15:28:15.935" v="738" actId="1037"/>
          <ac:spMkLst>
            <pc:docMk/>
            <pc:sldMk cId="2363521461" sldId="282"/>
            <ac:spMk id="6" creationId="{6D0D2797-D1FC-4505-B18C-4E55CD140036}"/>
          </ac:spMkLst>
        </pc:spChg>
        <pc:spChg chg="mod">
          <ac:chgData name="Frederick Wong Kui Siung (fksw1g17)" userId="1757ce66-418e-4416-a5f4-c82fa6f3a38b" providerId="ADAL" clId="{F754FBFE-8D9B-42F5-9FBA-221D3E524F86}" dt="2021-05-20T15:28:24.911" v="764" actId="1038"/>
          <ac:spMkLst>
            <pc:docMk/>
            <pc:sldMk cId="2363521461" sldId="282"/>
            <ac:spMk id="8" creationId="{81DF1584-E633-44D0-9EBF-78B5E321DBA8}"/>
          </ac:spMkLst>
        </pc:spChg>
        <pc:spChg chg="add mod">
          <ac:chgData name="Frederick Wong Kui Siung (fksw1g17)" userId="1757ce66-418e-4416-a5f4-c82fa6f3a38b" providerId="ADAL" clId="{F754FBFE-8D9B-42F5-9FBA-221D3E524F86}" dt="2021-05-20T15:27:59.079" v="706" actId="1076"/>
          <ac:spMkLst>
            <pc:docMk/>
            <pc:sldMk cId="2363521461" sldId="282"/>
            <ac:spMk id="14" creationId="{0E96C521-1FE0-47A6-89F0-93C1E5592B3B}"/>
          </ac:spMkLst>
        </pc:spChg>
        <pc:picChg chg="add del mod">
          <ac:chgData name="Frederick Wong Kui Siung (fksw1g17)" userId="1757ce66-418e-4416-a5f4-c82fa6f3a38b" providerId="ADAL" clId="{F754FBFE-8D9B-42F5-9FBA-221D3E524F86}" dt="2021-05-18T22:56:19.361" v="60" actId="478"/>
          <ac:picMkLst>
            <pc:docMk/>
            <pc:sldMk cId="2363521461" sldId="282"/>
            <ac:picMk id="3" creationId="{50CB12C6-5844-4652-AE20-C11ED23F8EFF}"/>
          </ac:picMkLst>
        </pc:picChg>
        <pc:picChg chg="mod">
          <ac:chgData name="Frederick Wong Kui Siung (fksw1g17)" userId="1757ce66-418e-4416-a5f4-c82fa6f3a38b" providerId="ADAL" clId="{F754FBFE-8D9B-42F5-9FBA-221D3E524F86}" dt="2021-05-20T15:28:09.809" v="724" actId="1037"/>
          <ac:picMkLst>
            <pc:docMk/>
            <pc:sldMk cId="2363521461" sldId="282"/>
            <ac:picMk id="4" creationId="{985F6E73-026C-47E0-AE37-2AF3AC337824}"/>
          </ac:picMkLst>
        </pc:picChg>
        <pc:picChg chg="add mod">
          <ac:chgData name="Frederick Wong Kui Siung (fksw1g17)" userId="1757ce66-418e-4416-a5f4-c82fa6f3a38b" providerId="ADAL" clId="{F754FBFE-8D9B-42F5-9FBA-221D3E524F86}" dt="2021-05-18T22:56:24.908" v="62" actId="1076"/>
          <ac:picMkLst>
            <pc:docMk/>
            <pc:sldMk cId="2363521461" sldId="282"/>
            <ac:picMk id="7" creationId="{47B9ECFA-9E44-4BED-8BD8-BD3D5DB4BDF6}"/>
          </ac:picMkLst>
        </pc:picChg>
        <pc:picChg chg="mod">
          <ac:chgData name="Frederick Wong Kui Siung (fksw1g17)" userId="1757ce66-418e-4416-a5f4-c82fa6f3a38b" providerId="ADAL" clId="{F754FBFE-8D9B-42F5-9FBA-221D3E524F86}" dt="2021-05-19T00:06:42.533" v="89" actId="1076"/>
          <ac:picMkLst>
            <pc:docMk/>
            <pc:sldMk cId="2363521461" sldId="282"/>
            <ac:picMk id="9" creationId="{1127EAE3-2093-4B6C-B92A-0DCFE19A9272}"/>
          </ac:picMkLst>
        </pc:picChg>
        <pc:picChg chg="add del mod">
          <ac:chgData name="Frederick Wong Kui Siung (fksw1g17)" userId="1757ce66-418e-4416-a5f4-c82fa6f3a38b" providerId="ADAL" clId="{F754FBFE-8D9B-42F5-9FBA-221D3E524F86}" dt="2021-05-19T00:06:24.232" v="80" actId="478"/>
          <ac:picMkLst>
            <pc:docMk/>
            <pc:sldMk cId="2363521461" sldId="282"/>
            <ac:picMk id="11" creationId="{61FCDACB-FDA6-47DF-A057-E74FB78999C6}"/>
          </ac:picMkLst>
        </pc:picChg>
        <pc:picChg chg="add mod modCrop">
          <ac:chgData name="Frederick Wong Kui Siung (fksw1g17)" userId="1757ce66-418e-4416-a5f4-c82fa6f3a38b" providerId="ADAL" clId="{F754FBFE-8D9B-42F5-9FBA-221D3E524F86}" dt="2021-05-20T15:27:56.774" v="705" actId="1076"/>
          <ac:picMkLst>
            <pc:docMk/>
            <pc:sldMk cId="2363521461" sldId="282"/>
            <ac:picMk id="13" creationId="{C80799E2-9DA7-4D31-8F2E-DB5FF8E099B6}"/>
          </ac:picMkLst>
        </pc:picChg>
      </pc:sldChg>
      <pc:sldChg chg="modCm">
        <pc:chgData name="Frederick Wong Kui Siung (fksw1g17)" userId="1757ce66-418e-4416-a5f4-c82fa6f3a38b" providerId="ADAL" clId="{F754FBFE-8D9B-42F5-9FBA-221D3E524F86}" dt="2021-05-20T14:49:38.564" v="210"/>
        <pc:sldMkLst>
          <pc:docMk/>
          <pc:sldMk cId="2149256879" sldId="284"/>
        </pc:sldMkLst>
      </pc:sldChg>
      <pc:sldChg chg="modSp mod">
        <pc:chgData name="Frederick Wong Kui Siung (fksw1g17)" userId="1757ce66-418e-4416-a5f4-c82fa6f3a38b" providerId="ADAL" clId="{F754FBFE-8D9B-42F5-9FBA-221D3E524F86}" dt="2021-05-20T15:11:25.058" v="574" actId="20577"/>
        <pc:sldMkLst>
          <pc:docMk/>
          <pc:sldMk cId="2631950607" sldId="297"/>
        </pc:sldMkLst>
        <pc:spChg chg="mod">
          <ac:chgData name="Frederick Wong Kui Siung (fksw1g17)" userId="1757ce66-418e-4416-a5f4-c82fa6f3a38b" providerId="ADAL" clId="{F754FBFE-8D9B-42F5-9FBA-221D3E524F86}" dt="2021-05-20T15:11:25.058" v="574" actId="20577"/>
          <ac:spMkLst>
            <pc:docMk/>
            <pc:sldMk cId="2631950607" sldId="297"/>
            <ac:spMk id="3" creationId="{4400C918-F8A7-444F-BC4F-A23BF9BFE473}"/>
          </ac:spMkLst>
        </pc:spChg>
      </pc:sldChg>
      <pc:sldChg chg="addSp modSp mod modAnim delCm modNotesTx">
        <pc:chgData name="Frederick Wong Kui Siung (fksw1g17)" userId="1757ce66-418e-4416-a5f4-c82fa6f3a38b" providerId="ADAL" clId="{F754FBFE-8D9B-42F5-9FBA-221D3E524F86}" dt="2021-05-20T15:25:53.750" v="655" actId="1592"/>
        <pc:sldMkLst>
          <pc:docMk/>
          <pc:sldMk cId="1998180258" sldId="313"/>
        </pc:sldMkLst>
        <pc:picChg chg="add mod">
          <ac:chgData name="Frederick Wong Kui Siung (fksw1g17)" userId="1757ce66-418e-4416-a5f4-c82fa6f3a38b" providerId="ADAL" clId="{F754FBFE-8D9B-42F5-9FBA-221D3E524F86}" dt="2021-05-20T14:16:39.273" v="207" actId="1076"/>
          <ac:picMkLst>
            <pc:docMk/>
            <pc:sldMk cId="1998180258" sldId="313"/>
            <ac:picMk id="3" creationId="{2DA3DD0D-3828-4191-944C-9BE4D662D1AA}"/>
          </ac:picMkLst>
        </pc:picChg>
        <pc:picChg chg="mod modCrop">
          <ac:chgData name="Frederick Wong Kui Siung (fksw1g17)" userId="1757ce66-418e-4416-a5f4-c82fa6f3a38b" providerId="ADAL" clId="{F754FBFE-8D9B-42F5-9FBA-221D3E524F86}" dt="2021-05-20T15:03:22.895" v="442" actId="14100"/>
          <ac:picMkLst>
            <pc:docMk/>
            <pc:sldMk cId="1998180258" sldId="313"/>
            <ac:picMk id="4" creationId="{1AF0B011-919D-4539-966F-BD816FB077A7}"/>
          </ac:picMkLst>
        </pc:picChg>
        <pc:picChg chg="mod modCrop">
          <ac:chgData name="Frederick Wong Kui Siung (fksw1g17)" userId="1757ce66-418e-4416-a5f4-c82fa6f3a38b" providerId="ADAL" clId="{F754FBFE-8D9B-42F5-9FBA-221D3E524F86}" dt="2021-05-20T15:03:35.886" v="445" actId="14100"/>
          <ac:picMkLst>
            <pc:docMk/>
            <pc:sldMk cId="1998180258" sldId="313"/>
            <ac:picMk id="6" creationId="{1C5F6876-AEAA-4716-A15E-B9603FBDF94A}"/>
          </ac:picMkLst>
        </pc:picChg>
      </pc:sldChg>
      <pc:sldChg chg="addSp modSp mod modAnim delCm modNotesTx">
        <pc:chgData name="Frederick Wong Kui Siung (fksw1g17)" userId="1757ce66-418e-4416-a5f4-c82fa6f3a38b" providerId="ADAL" clId="{F754FBFE-8D9B-42F5-9FBA-221D3E524F86}" dt="2021-05-20T15:25:18.015" v="650" actId="1592"/>
        <pc:sldMkLst>
          <pc:docMk/>
          <pc:sldMk cId="2034939822" sldId="315"/>
        </pc:sldMkLst>
        <pc:picChg chg="add mod">
          <ac:chgData name="Frederick Wong Kui Siung (fksw1g17)" userId="1757ce66-418e-4416-a5f4-c82fa6f3a38b" providerId="ADAL" clId="{F754FBFE-8D9B-42F5-9FBA-221D3E524F86}" dt="2021-05-20T14:15:23.554" v="195" actId="1076"/>
          <ac:picMkLst>
            <pc:docMk/>
            <pc:sldMk cId="2034939822" sldId="315"/>
            <ac:picMk id="3" creationId="{B1F34BF1-6960-41E2-B50F-ABAB82859599}"/>
          </ac:picMkLst>
        </pc:picChg>
        <pc:picChg chg="mod">
          <ac:chgData name="Frederick Wong Kui Siung (fksw1g17)" userId="1757ce66-418e-4416-a5f4-c82fa6f3a38b" providerId="ADAL" clId="{F754FBFE-8D9B-42F5-9FBA-221D3E524F86}" dt="2021-05-20T15:25:12.096" v="649" actId="1035"/>
          <ac:picMkLst>
            <pc:docMk/>
            <pc:sldMk cId="2034939822" sldId="315"/>
            <ac:picMk id="4" creationId="{6B1DF678-7247-4CEE-AEB5-64BF672AFE83}"/>
          </ac:picMkLst>
        </pc:picChg>
        <pc:picChg chg="mod ord">
          <ac:chgData name="Frederick Wong Kui Siung (fksw1g17)" userId="1757ce66-418e-4416-a5f4-c82fa6f3a38b" providerId="ADAL" clId="{F754FBFE-8D9B-42F5-9FBA-221D3E524F86}" dt="2021-05-20T15:25:07.038" v="639" actId="171"/>
          <ac:picMkLst>
            <pc:docMk/>
            <pc:sldMk cId="2034939822" sldId="315"/>
            <ac:picMk id="5" creationId="{F7A642B6-382A-4809-9CE5-7B9CC9F8A3ED}"/>
          </ac:picMkLst>
        </pc:picChg>
      </pc:sldChg>
      <pc:sldChg chg="addSp delSp modSp mod modAnim delCm modNotesTx">
        <pc:chgData name="Frederick Wong Kui Siung (fksw1g17)" userId="1757ce66-418e-4416-a5f4-c82fa6f3a38b" providerId="ADAL" clId="{F754FBFE-8D9B-42F5-9FBA-221D3E524F86}" dt="2021-05-20T15:25:36.147" v="651" actId="1592"/>
        <pc:sldMkLst>
          <pc:docMk/>
          <pc:sldMk cId="412995456" sldId="316"/>
        </pc:sldMkLst>
        <pc:spChg chg="mod">
          <ac:chgData name="Frederick Wong Kui Siung (fksw1g17)" userId="1757ce66-418e-4416-a5f4-c82fa6f3a38b" providerId="ADAL" clId="{F754FBFE-8D9B-42F5-9FBA-221D3E524F86}" dt="2021-05-20T15:10:01.429" v="573" actId="1076"/>
          <ac:spMkLst>
            <pc:docMk/>
            <pc:sldMk cId="412995456" sldId="316"/>
            <ac:spMk id="11" creationId="{693A49C5-D1D0-47AE-8A9F-6E84841706E0}"/>
          </ac:spMkLst>
        </pc:spChg>
        <pc:grpChg chg="del mod">
          <ac:chgData name="Frederick Wong Kui Siung (fksw1g17)" userId="1757ce66-418e-4416-a5f4-c82fa6f3a38b" providerId="ADAL" clId="{F754FBFE-8D9B-42F5-9FBA-221D3E524F86}" dt="2021-05-20T14:51:29.437" v="257" actId="165"/>
          <ac:grpSpMkLst>
            <pc:docMk/>
            <pc:sldMk cId="412995456" sldId="316"/>
            <ac:grpSpMk id="5" creationId="{DC02C2E9-DE8B-4235-9272-ADCD9DC5B8A6}"/>
          </ac:grpSpMkLst>
        </pc:grpChg>
        <pc:grpChg chg="add mod">
          <ac:chgData name="Frederick Wong Kui Siung (fksw1g17)" userId="1757ce66-418e-4416-a5f4-c82fa6f3a38b" providerId="ADAL" clId="{F754FBFE-8D9B-42F5-9FBA-221D3E524F86}" dt="2021-05-20T15:09:52.485" v="572" actId="14100"/>
          <ac:grpSpMkLst>
            <pc:docMk/>
            <pc:sldMk cId="412995456" sldId="316"/>
            <ac:grpSpMk id="7" creationId="{61833222-F4E3-4DF1-99DA-E5D9EA8A0546}"/>
          </ac:grpSpMkLst>
        </pc:grpChg>
        <pc:grpChg chg="add mod ord">
          <ac:chgData name="Frederick Wong Kui Siung (fksw1g17)" userId="1757ce66-418e-4416-a5f4-c82fa6f3a38b" providerId="ADAL" clId="{F754FBFE-8D9B-42F5-9FBA-221D3E524F86}" dt="2021-05-20T15:09:51.645" v="571" actId="164"/>
          <ac:grpSpMkLst>
            <pc:docMk/>
            <pc:sldMk cId="412995456" sldId="316"/>
            <ac:grpSpMk id="15" creationId="{7F26FA82-B143-4C4E-9515-B7E7DC1EE5D9}"/>
          </ac:grpSpMkLst>
        </pc:grpChg>
        <pc:graphicFrameChg chg="mod">
          <ac:chgData name="Frederick Wong Kui Siung (fksw1g17)" userId="1757ce66-418e-4416-a5f4-c82fa6f3a38b" providerId="ADAL" clId="{F754FBFE-8D9B-42F5-9FBA-221D3E524F86}" dt="2021-05-20T14:53:10.057" v="321" actId="1076"/>
          <ac:graphicFrameMkLst>
            <pc:docMk/>
            <pc:sldMk cId="412995456" sldId="316"/>
            <ac:graphicFrameMk id="12" creationId="{3E93B306-3252-43B8-AA73-752901325BD6}"/>
          </ac:graphicFrameMkLst>
        </pc:graphicFrameChg>
        <pc:picChg chg="add mod">
          <ac:chgData name="Frederick Wong Kui Siung (fksw1g17)" userId="1757ce66-418e-4416-a5f4-c82fa6f3a38b" providerId="ADAL" clId="{F754FBFE-8D9B-42F5-9FBA-221D3E524F86}" dt="2021-05-20T14:15:40.494" v="199" actId="1076"/>
          <ac:picMkLst>
            <pc:docMk/>
            <pc:sldMk cId="412995456" sldId="316"/>
            <ac:picMk id="3" creationId="{DA4E5D8F-B641-4F41-A6DC-A8814908811D}"/>
          </ac:picMkLst>
        </pc:picChg>
        <pc:picChg chg="mod modCrop">
          <ac:chgData name="Frederick Wong Kui Siung (fksw1g17)" userId="1757ce66-418e-4416-a5f4-c82fa6f3a38b" providerId="ADAL" clId="{F754FBFE-8D9B-42F5-9FBA-221D3E524F86}" dt="2021-05-20T15:08:59.848" v="538" actId="14100"/>
          <ac:picMkLst>
            <pc:docMk/>
            <pc:sldMk cId="412995456" sldId="316"/>
            <ac:picMk id="4" creationId="{33CFABD5-7BF5-4C8B-B1E4-8C74A056E41A}"/>
          </ac:picMkLst>
        </pc:picChg>
        <pc:picChg chg="mod topLvl">
          <ac:chgData name="Frederick Wong Kui Siung (fksw1g17)" userId="1757ce66-418e-4416-a5f4-c82fa6f3a38b" providerId="ADAL" clId="{F754FBFE-8D9B-42F5-9FBA-221D3E524F86}" dt="2021-05-20T14:53:12.181" v="322" actId="1076"/>
          <ac:picMkLst>
            <pc:docMk/>
            <pc:sldMk cId="412995456" sldId="316"/>
            <ac:picMk id="6" creationId="{0DA0EA9C-19F4-4E20-AA51-DCD828418B79}"/>
          </ac:picMkLst>
        </pc:picChg>
        <pc:picChg chg="mod topLvl">
          <ac:chgData name="Frederick Wong Kui Siung (fksw1g17)" userId="1757ce66-418e-4416-a5f4-c82fa6f3a38b" providerId="ADAL" clId="{F754FBFE-8D9B-42F5-9FBA-221D3E524F86}" dt="2021-05-20T15:09:51.645" v="571" actId="164"/>
          <ac:picMkLst>
            <pc:docMk/>
            <pc:sldMk cId="412995456" sldId="316"/>
            <ac:picMk id="8" creationId="{2A9E57CD-7183-4823-93C9-B0C94CCA6A01}"/>
          </ac:picMkLst>
        </pc:picChg>
        <pc:picChg chg="mod topLvl">
          <ac:chgData name="Frederick Wong Kui Siung (fksw1g17)" userId="1757ce66-418e-4416-a5f4-c82fa6f3a38b" providerId="ADAL" clId="{F754FBFE-8D9B-42F5-9FBA-221D3E524F86}" dt="2021-05-20T15:09:51.645" v="571" actId="164"/>
          <ac:picMkLst>
            <pc:docMk/>
            <pc:sldMk cId="412995456" sldId="316"/>
            <ac:picMk id="9" creationId="{A7A439E4-DB06-4C02-8B6C-7AB377E3BC03}"/>
          </ac:picMkLst>
        </pc:picChg>
        <pc:picChg chg="mod topLvl">
          <ac:chgData name="Frederick Wong Kui Siung (fksw1g17)" userId="1757ce66-418e-4416-a5f4-c82fa6f3a38b" providerId="ADAL" clId="{F754FBFE-8D9B-42F5-9FBA-221D3E524F86}" dt="2021-05-20T15:09:51.645" v="571" actId="164"/>
          <ac:picMkLst>
            <pc:docMk/>
            <pc:sldMk cId="412995456" sldId="316"/>
            <ac:picMk id="10" creationId="{A85E18CA-BEF8-49ED-9F34-02C6F219DD62}"/>
          </ac:picMkLst>
        </pc:picChg>
      </pc:sldChg>
      <pc:sldChg chg="addSp delSp modSp mod modAnim delCm modNotesTx">
        <pc:chgData name="Frederick Wong Kui Siung (fksw1g17)" userId="1757ce66-418e-4416-a5f4-c82fa6f3a38b" providerId="ADAL" clId="{F754FBFE-8D9B-42F5-9FBA-221D3E524F86}" dt="2021-05-20T15:25:39.792" v="652" actId="1592"/>
        <pc:sldMkLst>
          <pc:docMk/>
          <pc:sldMk cId="4053099855" sldId="317"/>
        </pc:sldMkLst>
        <pc:spChg chg="mod">
          <ac:chgData name="Frederick Wong Kui Siung (fksw1g17)" userId="1757ce66-418e-4416-a5f4-c82fa6f3a38b" providerId="ADAL" clId="{F754FBFE-8D9B-42F5-9FBA-221D3E524F86}" dt="2021-05-20T15:20:50.669" v="591" actId="1037"/>
          <ac:spMkLst>
            <pc:docMk/>
            <pc:sldMk cId="4053099855" sldId="317"/>
            <ac:spMk id="5" creationId="{D11AA4AF-761C-423D-B5E8-625D84EB5EDD}"/>
          </ac:spMkLst>
        </pc:spChg>
        <pc:spChg chg="add del mod">
          <ac:chgData name="Frederick Wong Kui Siung (fksw1g17)" userId="1757ce66-418e-4416-a5f4-c82fa6f3a38b" providerId="ADAL" clId="{F754FBFE-8D9B-42F5-9FBA-221D3E524F86}" dt="2021-05-19T00:25:52.030" v="105" actId="478"/>
          <ac:spMkLst>
            <pc:docMk/>
            <pc:sldMk cId="4053099855" sldId="317"/>
            <ac:spMk id="8" creationId="{2C454306-3842-48F9-8DE2-39AC773B85A3}"/>
          </ac:spMkLst>
        </pc:spChg>
        <pc:spChg chg="add mod">
          <ac:chgData name="Frederick Wong Kui Siung (fksw1g17)" userId="1757ce66-418e-4416-a5f4-c82fa6f3a38b" providerId="ADAL" clId="{F754FBFE-8D9B-42F5-9FBA-221D3E524F86}" dt="2021-05-20T14:56:38.737" v="346" actId="1076"/>
          <ac:spMkLst>
            <pc:docMk/>
            <pc:sldMk cId="4053099855" sldId="317"/>
            <ac:spMk id="11" creationId="{EFF8D73F-5BBC-4615-8953-E0D44CD0E722}"/>
          </ac:spMkLst>
        </pc:spChg>
        <pc:spChg chg="add del mod">
          <ac:chgData name="Frederick Wong Kui Siung (fksw1g17)" userId="1757ce66-418e-4416-a5f4-c82fa6f3a38b" providerId="ADAL" clId="{F754FBFE-8D9B-42F5-9FBA-221D3E524F86}" dt="2021-05-20T14:55:56.800" v="335" actId="478"/>
          <ac:spMkLst>
            <pc:docMk/>
            <pc:sldMk cId="4053099855" sldId="317"/>
            <ac:spMk id="12" creationId="{BA104488-A216-4217-95C3-F8CB625726FB}"/>
          </ac:spMkLst>
        </pc:spChg>
        <pc:spChg chg="add mod">
          <ac:chgData name="Frederick Wong Kui Siung (fksw1g17)" userId="1757ce66-418e-4416-a5f4-c82fa6f3a38b" providerId="ADAL" clId="{F754FBFE-8D9B-42F5-9FBA-221D3E524F86}" dt="2021-05-20T15:08:17.827" v="535" actId="1037"/>
          <ac:spMkLst>
            <pc:docMk/>
            <pc:sldMk cId="4053099855" sldId="317"/>
            <ac:spMk id="18" creationId="{1EAF7696-8326-4EBD-BCE2-665DBC01B366}"/>
          </ac:spMkLst>
        </pc:spChg>
        <pc:picChg chg="del">
          <ac:chgData name="Frederick Wong Kui Siung (fksw1g17)" userId="1757ce66-418e-4416-a5f4-c82fa6f3a38b" providerId="ADAL" clId="{F754FBFE-8D9B-42F5-9FBA-221D3E524F86}" dt="2021-05-19T00:25:52.754" v="106" actId="478"/>
          <ac:picMkLst>
            <pc:docMk/>
            <pc:sldMk cId="4053099855" sldId="317"/>
            <ac:picMk id="3" creationId="{4DCE99D1-7B35-4304-A122-E37CA77BFCC2}"/>
          </ac:picMkLst>
        </pc:picChg>
        <pc:picChg chg="add mod">
          <ac:chgData name="Frederick Wong Kui Siung (fksw1g17)" userId="1757ce66-418e-4416-a5f4-c82fa6f3a38b" providerId="ADAL" clId="{F754FBFE-8D9B-42F5-9FBA-221D3E524F86}" dt="2021-05-20T14:15:54.157" v="201" actId="1076"/>
          <ac:picMkLst>
            <pc:docMk/>
            <pc:sldMk cId="4053099855" sldId="317"/>
            <ac:picMk id="4" creationId="{60760CB2-142C-4510-939D-79BBBCFD9D41}"/>
          </ac:picMkLst>
        </pc:picChg>
        <pc:picChg chg="del">
          <ac:chgData name="Frederick Wong Kui Siung (fksw1g17)" userId="1757ce66-418e-4416-a5f4-c82fa6f3a38b" providerId="ADAL" clId="{F754FBFE-8D9B-42F5-9FBA-221D3E524F86}" dt="2021-05-19T00:25:44.383" v="104" actId="478"/>
          <ac:picMkLst>
            <pc:docMk/>
            <pc:sldMk cId="4053099855" sldId="317"/>
            <ac:picMk id="4" creationId="{E9BBD689-40D8-4E9E-91E6-70723D2AE0F2}"/>
          </ac:picMkLst>
        </pc:picChg>
        <pc:picChg chg="add mod">
          <ac:chgData name="Frederick Wong Kui Siung (fksw1g17)" userId="1757ce66-418e-4416-a5f4-c82fa6f3a38b" providerId="ADAL" clId="{F754FBFE-8D9B-42F5-9FBA-221D3E524F86}" dt="2021-05-19T00:26:26.976" v="114" actId="1076"/>
          <ac:picMkLst>
            <pc:docMk/>
            <pc:sldMk cId="4053099855" sldId="317"/>
            <ac:picMk id="7" creationId="{7087A08E-BB12-40F8-8AE1-50828001E80C}"/>
          </ac:picMkLst>
        </pc:picChg>
        <pc:picChg chg="add mod">
          <ac:chgData name="Frederick Wong Kui Siung (fksw1g17)" userId="1757ce66-418e-4416-a5f4-c82fa6f3a38b" providerId="ADAL" clId="{F754FBFE-8D9B-42F5-9FBA-221D3E524F86}" dt="2021-05-20T14:56:09.339" v="341" actId="1076"/>
          <ac:picMkLst>
            <pc:docMk/>
            <pc:sldMk cId="4053099855" sldId="317"/>
            <ac:picMk id="10" creationId="{E3D8A391-B95B-4384-A58B-26BA42747D81}"/>
          </ac:picMkLst>
        </pc:picChg>
        <pc:cxnChg chg="mod">
          <ac:chgData name="Frederick Wong Kui Siung (fksw1g17)" userId="1757ce66-418e-4416-a5f4-c82fa6f3a38b" providerId="ADAL" clId="{F754FBFE-8D9B-42F5-9FBA-221D3E524F86}" dt="2021-05-20T15:20:47.377" v="587" actId="14100"/>
          <ac:cxnSpMkLst>
            <pc:docMk/>
            <pc:sldMk cId="4053099855" sldId="317"/>
            <ac:cxnSpMk id="3" creationId="{1EFE1B0E-7BBD-42D7-9684-209797F83636}"/>
          </ac:cxnSpMkLst>
        </pc:cxnChg>
        <pc:cxnChg chg="add mod">
          <ac:chgData name="Frederick Wong Kui Siung (fksw1g17)" userId="1757ce66-418e-4416-a5f4-c82fa6f3a38b" providerId="ADAL" clId="{F754FBFE-8D9B-42F5-9FBA-221D3E524F86}" dt="2021-05-20T14:57:00.330" v="355" actId="13822"/>
          <ac:cxnSpMkLst>
            <pc:docMk/>
            <pc:sldMk cId="4053099855" sldId="317"/>
            <ac:cxnSpMk id="14" creationId="{3423BC9F-4EF0-4033-87F0-101D604585EB}"/>
          </ac:cxnSpMkLst>
        </pc:cxnChg>
        <pc:cxnChg chg="add mod">
          <ac:chgData name="Frederick Wong Kui Siung (fksw1g17)" userId="1757ce66-418e-4416-a5f4-c82fa6f3a38b" providerId="ADAL" clId="{F754FBFE-8D9B-42F5-9FBA-221D3E524F86}" dt="2021-05-20T15:08:25.065" v="536" actId="14100"/>
          <ac:cxnSpMkLst>
            <pc:docMk/>
            <pc:sldMk cId="4053099855" sldId="317"/>
            <ac:cxnSpMk id="19" creationId="{5E10652F-8C68-4F25-AB5C-106481053E56}"/>
          </ac:cxnSpMkLst>
        </pc:cxnChg>
      </pc:sldChg>
      <pc:sldChg chg="addSp modSp mod modAnim modNotesTx">
        <pc:chgData name="Frederick Wong Kui Siung (fksw1g17)" userId="1757ce66-418e-4416-a5f4-c82fa6f3a38b" providerId="ADAL" clId="{F754FBFE-8D9B-42F5-9FBA-221D3E524F86}" dt="2021-05-20T14:59:14.475" v="361" actId="1076"/>
        <pc:sldMkLst>
          <pc:docMk/>
          <pc:sldMk cId="2359175457" sldId="318"/>
        </pc:sldMkLst>
        <pc:picChg chg="add mod">
          <ac:chgData name="Frederick Wong Kui Siung (fksw1g17)" userId="1757ce66-418e-4416-a5f4-c82fa6f3a38b" providerId="ADAL" clId="{F754FBFE-8D9B-42F5-9FBA-221D3E524F86}" dt="2021-05-20T14:16:20.222" v="205" actId="1076"/>
          <ac:picMkLst>
            <pc:docMk/>
            <pc:sldMk cId="2359175457" sldId="318"/>
            <ac:picMk id="3" creationId="{DC4104B2-54D4-44AA-AFDA-D9AF263E7A08}"/>
          </ac:picMkLst>
        </pc:picChg>
        <pc:picChg chg="mod">
          <ac:chgData name="Frederick Wong Kui Siung (fksw1g17)" userId="1757ce66-418e-4416-a5f4-c82fa6f3a38b" providerId="ADAL" clId="{F754FBFE-8D9B-42F5-9FBA-221D3E524F86}" dt="2021-05-20T14:59:14.475" v="361" actId="1076"/>
          <ac:picMkLst>
            <pc:docMk/>
            <pc:sldMk cId="2359175457" sldId="318"/>
            <ac:picMk id="5" creationId="{CD38CF5D-0D5D-4B83-92B8-F125FD61DA09}"/>
          </ac:picMkLst>
        </pc:picChg>
        <pc:picChg chg="mod">
          <ac:chgData name="Frederick Wong Kui Siung (fksw1g17)" userId="1757ce66-418e-4416-a5f4-c82fa6f3a38b" providerId="ADAL" clId="{F754FBFE-8D9B-42F5-9FBA-221D3E524F86}" dt="2021-05-20T14:59:13.387" v="360" actId="1076"/>
          <ac:picMkLst>
            <pc:docMk/>
            <pc:sldMk cId="2359175457" sldId="318"/>
            <ac:picMk id="8" creationId="{97286610-1191-44CE-A9B0-9DEF050B9574}"/>
          </ac:picMkLst>
        </pc:picChg>
      </pc:sldChg>
      <pc:sldChg chg="addSp modSp mod modAnim delCm modNotesTx">
        <pc:chgData name="Frederick Wong Kui Siung (fksw1g17)" userId="1757ce66-418e-4416-a5f4-c82fa6f3a38b" providerId="ADAL" clId="{F754FBFE-8D9B-42F5-9FBA-221D3E524F86}" dt="2021-05-20T15:25:43.803" v="653" actId="1592"/>
        <pc:sldMkLst>
          <pc:docMk/>
          <pc:sldMk cId="65050292" sldId="319"/>
        </pc:sldMkLst>
        <pc:spChg chg="mod">
          <ac:chgData name="Frederick Wong Kui Siung (fksw1g17)" userId="1757ce66-418e-4416-a5f4-c82fa6f3a38b" providerId="ADAL" clId="{F754FBFE-8D9B-42F5-9FBA-221D3E524F86}" dt="2021-05-19T00:33:00.645" v="117" actId="20577"/>
          <ac:spMkLst>
            <pc:docMk/>
            <pc:sldMk cId="65050292" sldId="319"/>
            <ac:spMk id="2" creationId="{AEAA55B4-BCA2-4797-9FBE-115FDD2CAC11}"/>
          </ac:spMkLst>
        </pc:spChg>
        <pc:picChg chg="add mod">
          <ac:chgData name="Frederick Wong Kui Siung (fksw1g17)" userId="1757ce66-418e-4416-a5f4-c82fa6f3a38b" providerId="ADAL" clId="{F754FBFE-8D9B-42F5-9FBA-221D3E524F86}" dt="2021-05-20T14:16:07.502" v="203" actId="1076"/>
          <ac:picMkLst>
            <pc:docMk/>
            <pc:sldMk cId="65050292" sldId="319"/>
            <ac:picMk id="3" creationId="{7055D1D9-2D8D-469C-A410-F7C34A060243}"/>
          </ac:picMkLst>
        </pc:picChg>
        <pc:picChg chg="mod">
          <ac:chgData name="Frederick Wong Kui Siung (fksw1g17)" userId="1757ce66-418e-4416-a5f4-c82fa6f3a38b" providerId="ADAL" clId="{F754FBFE-8D9B-42F5-9FBA-221D3E524F86}" dt="2021-05-20T14:58:52.154" v="357" actId="14100"/>
          <ac:picMkLst>
            <pc:docMk/>
            <pc:sldMk cId="65050292" sldId="319"/>
            <ac:picMk id="7" creationId="{B215359B-0498-4049-91CC-F05533310F58}"/>
          </ac:picMkLst>
        </pc:picChg>
      </pc:sldChg>
      <pc:sldChg chg="addSp delSp modSp mod delCm">
        <pc:chgData name="Frederick Wong Kui Siung (fksw1g17)" userId="1757ce66-418e-4416-a5f4-c82fa6f3a38b" providerId="ADAL" clId="{F754FBFE-8D9B-42F5-9FBA-221D3E524F86}" dt="2021-05-20T15:25:49.014" v="654" actId="1592"/>
        <pc:sldMkLst>
          <pc:docMk/>
          <pc:sldMk cId="3210896494" sldId="320"/>
        </pc:sldMkLst>
        <pc:spChg chg="add del mod">
          <ac:chgData name="Frederick Wong Kui Siung (fksw1g17)" userId="1757ce66-418e-4416-a5f4-c82fa6f3a38b" providerId="ADAL" clId="{F754FBFE-8D9B-42F5-9FBA-221D3E524F86}" dt="2021-05-20T15:04:32.842" v="447" actId="21"/>
          <ac:spMkLst>
            <pc:docMk/>
            <pc:sldMk cId="3210896494" sldId="320"/>
            <ac:spMk id="8" creationId="{E0008442-4A36-4F75-A6C3-618E752A58DE}"/>
          </ac:spMkLst>
        </pc:spChg>
        <pc:spChg chg="add mod">
          <ac:chgData name="Frederick Wong Kui Siung (fksw1g17)" userId="1757ce66-418e-4416-a5f4-c82fa6f3a38b" providerId="ADAL" clId="{F754FBFE-8D9B-42F5-9FBA-221D3E524F86}" dt="2021-05-20T15:04:53.194" v="463" actId="1076"/>
          <ac:spMkLst>
            <pc:docMk/>
            <pc:sldMk cId="3210896494" sldId="320"/>
            <ac:spMk id="12" creationId="{FDC611D5-A3B9-4F68-955F-58727C6F214D}"/>
          </ac:spMkLst>
        </pc:spChg>
        <pc:spChg chg="add mod">
          <ac:chgData name="Frederick Wong Kui Siung (fksw1g17)" userId="1757ce66-418e-4416-a5f4-c82fa6f3a38b" providerId="ADAL" clId="{F754FBFE-8D9B-42F5-9FBA-221D3E524F86}" dt="2021-05-20T15:06:25.805" v="494" actId="1076"/>
          <ac:spMkLst>
            <pc:docMk/>
            <pc:sldMk cId="3210896494" sldId="320"/>
            <ac:spMk id="16" creationId="{D1D1E7F9-2829-4B1F-A5EA-CFB0B7B0F504}"/>
          </ac:spMkLst>
        </pc:spChg>
        <pc:picChg chg="mod">
          <ac:chgData name="Frederick Wong Kui Siung (fksw1g17)" userId="1757ce66-418e-4416-a5f4-c82fa6f3a38b" providerId="ADAL" clId="{F754FBFE-8D9B-42F5-9FBA-221D3E524F86}" dt="2021-05-20T14:59:44.750" v="365" actId="1076"/>
          <ac:picMkLst>
            <pc:docMk/>
            <pc:sldMk cId="3210896494" sldId="320"/>
            <ac:picMk id="4" creationId="{2CC9160D-5C64-40CE-9F53-65E535221E96}"/>
          </ac:picMkLst>
        </pc:picChg>
        <pc:picChg chg="mod">
          <ac:chgData name="Frederick Wong Kui Siung (fksw1g17)" userId="1757ce66-418e-4416-a5f4-c82fa6f3a38b" providerId="ADAL" clId="{F754FBFE-8D9B-42F5-9FBA-221D3E524F86}" dt="2021-05-20T14:59:40.714" v="363" actId="1076"/>
          <ac:picMkLst>
            <pc:docMk/>
            <pc:sldMk cId="3210896494" sldId="320"/>
            <ac:picMk id="6" creationId="{D852098D-700C-484E-8E90-F90F80163419}"/>
          </ac:picMkLst>
        </pc:picChg>
        <pc:cxnChg chg="add mod">
          <ac:chgData name="Frederick Wong Kui Siung (fksw1g17)" userId="1757ce66-418e-4416-a5f4-c82fa6f3a38b" providerId="ADAL" clId="{F754FBFE-8D9B-42F5-9FBA-221D3E524F86}" dt="2021-05-20T15:01:30.994" v="399" actId="1036"/>
          <ac:cxnSpMkLst>
            <pc:docMk/>
            <pc:sldMk cId="3210896494" sldId="320"/>
            <ac:cxnSpMk id="9" creationId="{7C1971B8-FF63-4512-AB45-208425B41044}"/>
          </ac:cxnSpMkLst>
        </pc:cxnChg>
        <pc:cxnChg chg="add mod">
          <ac:chgData name="Frederick Wong Kui Siung (fksw1g17)" userId="1757ce66-418e-4416-a5f4-c82fa6f3a38b" providerId="ADAL" clId="{F754FBFE-8D9B-42F5-9FBA-221D3E524F86}" dt="2021-05-20T15:04:58.466" v="464" actId="14100"/>
          <ac:cxnSpMkLst>
            <pc:docMk/>
            <pc:sldMk cId="3210896494" sldId="320"/>
            <ac:cxnSpMk id="13" creationId="{9EB8A9B6-BD1A-4784-B662-FFBE0D3CA419}"/>
          </ac:cxnSpMkLst>
        </pc:cxnChg>
        <pc:cxnChg chg="add mod">
          <ac:chgData name="Frederick Wong Kui Siung (fksw1g17)" userId="1757ce66-418e-4416-a5f4-c82fa6f3a38b" providerId="ADAL" clId="{F754FBFE-8D9B-42F5-9FBA-221D3E524F86}" dt="2021-05-20T15:06:22.334" v="493" actId="1037"/>
          <ac:cxnSpMkLst>
            <pc:docMk/>
            <pc:sldMk cId="3210896494" sldId="320"/>
            <ac:cxnSpMk id="18" creationId="{AE629267-6522-4D71-955B-36C63B9DB604}"/>
          </ac:cxnSpMkLst>
        </pc:cxnChg>
      </pc:sldChg>
      <pc:sldChg chg="modSp mod">
        <pc:chgData name="Frederick Wong Kui Siung (fksw1g17)" userId="1757ce66-418e-4416-a5f4-c82fa6f3a38b" providerId="ADAL" clId="{F754FBFE-8D9B-42F5-9FBA-221D3E524F86}" dt="2021-05-20T15:07:05.773" v="501" actId="14100"/>
        <pc:sldMkLst>
          <pc:docMk/>
          <pc:sldMk cId="146633804" sldId="322"/>
        </pc:sldMkLst>
        <pc:grpChg chg="mod">
          <ac:chgData name="Frederick Wong Kui Siung (fksw1g17)" userId="1757ce66-418e-4416-a5f4-c82fa6f3a38b" providerId="ADAL" clId="{F754FBFE-8D9B-42F5-9FBA-221D3E524F86}" dt="2021-05-20T15:02:37.883" v="433" actId="1036"/>
          <ac:grpSpMkLst>
            <pc:docMk/>
            <pc:sldMk cId="146633804" sldId="322"/>
            <ac:grpSpMk id="5" creationId="{B594065B-5FE0-4748-ADDD-0D5E9DCA769F}"/>
          </ac:grpSpMkLst>
        </pc:grpChg>
        <pc:graphicFrameChg chg="mod modGraphic">
          <ac:chgData name="Frederick Wong Kui Siung (fksw1g17)" userId="1757ce66-418e-4416-a5f4-c82fa6f3a38b" providerId="ADAL" clId="{F754FBFE-8D9B-42F5-9FBA-221D3E524F86}" dt="2021-05-20T15:02:23.521" v="418" actId="14100"/>
          <ac:graphicFrameMkLst>
            <pc:docMk/>
            <pc:sldMk cId="146633804" sldId="322"/>
            <ac:graphicFrameMk id="19" creationId="{B9BBF823-CB7A-4CC9-B313-DB8BD19332BD}"/>
          </ac:graphicFrameMkLst>
        </pc:graphicFrameChg>
        <pc:picChg chg="mod">
          <ac:chgData name="Frederick Wong Kui Siung (fksw1g17)" userId="1757ce66-418e-4416-a5f4-c82fa6f3a38b" providerId="ADAL" clId="{F754FBFE-8D9B-42F5-9FBA-221D3E524F86}" dt="2021-05-20T15:02:15.875" v="417" actId="1076"/>
          <ac:picMkLst>
            <pc:docMk/>
            <pc:sldMk cId="146633804" sldId="322"/>
            <ac:picMk id="4" creationId="{4460A1EE-8329-479E-B2A9-8E37974C22A6}"/>
          </ac:picMkLst>
        </pc:picChg>
        <pc:cxnChg chg="mod">
          <ac:chgData name="Frederick Wong Kui Siung (fksw1g17)" userId="1757ce66-418e-4416-a5f4-c82fa6f3a38b" providerId="ADAL" clId="{F754FBFE-8D9B-42F5-9FBA-221D3E524F86}" dt="2021-05-20T15:07:05.773" v="501" actId="14100"/>
          <ac:cxnSpMkLst>
            <pc:docMk/>
            <pc:sldMk cId="146633804" sldId="322"/>
            <ac:cxnSpMk id="15" creationId="{05551C79-B11E-42BA-B120-EF70F7DAC731}"/>
          </ac:cxnSpMkLst>
        </pc:cxnChg>
        <pc:cxnChg chg="mod">
          <ac:chgData name="Frederick Wong Kui Siung (fksw1g17)" userId="1757ce66-418e-4416-a5f4-c82fa6f3a38b" providerId="ADAL" clId="{F754FBFE-8D9B-42F5-9FBA-221D3E524F86}" dt="2021-05-20T15:06:55.962" v="498" actId="14100"/>
          <ac:cxnSpMkLst>
            <pc:docMk/>
            <pc:sldMk cId="146633804" sldId="322"/>
            <ac:cxnSpMk id="23" creationId="{297C614B-894E-4FDB-B242-777058EF4935}"/>
          </ac:cxnSpMkLst>
        </pc:cxnChg>
        <pc:cxnChg chg="mod">
          <ac:chgData name="Frederick Wong Kui Siung (fksw1g17)" userId="1757ce66-418e-4416-a5f4-c82fa6f3a38b" providerId="ADAL" clId="{F754FBFE-8D9B-42F5-9FBA-221D3E524F86}" dt="2021-05-20T15:06:40.864" v="495" actId="14100"/>
          <ac:cxnSpMkLst>
            <pc:docMk/>
            <pc:sldMk cId="146633804" sldId="322"/>
            <ac:cxnSpMk id="25" creationId="{A864632A-5184-4909-BB5E-FB983BB3E2B6}"/>
          </ac:cxnSpMkLst>
        </pc:cxnChg>
      </pc:sldChg>
      <pc:sldChg chg="addSp modSp mod modAnim modNotesTx">
        <pc:chgData name="Frederick Wong Kui Siung (fksw1g17)" userId="1757ce66-418e-4416-a5f4-c82fa6f3a38b" providerId="ADAL" clId="{F754FBFE-8D9B-42F5-9FBA-221D3E524F86}" dt="2021-05-20T14:17:01.056" v="209" actId="1076"/>
        <pc:sldMkLst>
          <pc:docMk/>
          <pc:sldMk cId="797824018" sldId="323"/>
        </pc:sldMkLst>
        <pc:graphicFrameChg chg="modGraphic">
          <ac:chgData name="Frederick Wong Kui Siung (fksw1g17)" userId="1757ce66-418e-4416-a5f4-c82fa6f3a38b" providerId="ADAL" clId="{F754FBFE-8D9B-42F5-9FBA-221D3E524F86}" dt="2021-05-19T00:47:48.508" v="118" actId="20577"/>
          <ac:graphicFrameMkLst>
            <pc:docMk/>
            <pc:sldMk cId="797824018" sldId="323"/>
            <ac:graphicFrameMk id="7" creationId="{F14B60CB-A0BE-4E51-B27E-8517D3FEDE17}"/>
          </ac:graphicFrameMkLst>
        </pc:graphicFrameChg>
        <pc:picChg chg="add mod">
          <ac:chgData name="Frederick Wong Kui Siung (fksw1g17)" userId="1757ce66-418e-4416-a5f4-c82fa6f3a38b" providerId="ADAL" clId="{F754FBFE-8D9B-42F5-9FBA-221D3E524F86}" dt="2021-05-20T14:17:01.056" v="209" actId="1076"/>
          <ac:picMkLst>
            <pc:docMk/>
            <pc:sldMk cId="797824018" sldId="323"/>
            <ac:picMk id="3" creationId="{4D282491-7E33-4D4F-A6AA-041AB0E14AD4}"/>
          </ac:picMkLst>
        </pc:picChg>
      </pc:sldChg>
      <pc:sldChg chg="modSp mod">
        <pc:chgData name="Frederick Wong Kui Siung (fksw1g17)" userId="1757ce66-418e-4416-a5f4-c82fa6f3a38b" providerId="ADAL" clId="{F754FBFE-8D9B-42F5-9FBA-221D3E524F86}" dt="2021-05-20T15:21:34.180" v="594" actId="14100"/>
        <pc:sldMkLst>
          <pc:docMk/>
          <pc:sldMk cId="73036038" sldId="325"/>
        </pc:sldMkLst>
        <pc:cxnChg chg="mod">
          <ac:chgData name="Frederick Wong Kui Siung (fksw1g17)" userId="1757ce66-418e-4416-a5f4-c82fa6f3a38b" providerId="ADAL" clId="{F754FBFE-8D9B-42F5-9FBA-221D3E524F86}" dt="2021-05-20T15:21:34.180" v="594" actId="14100"/>
          <ac:cxnSpMkLst>
            <pc:docMk/>
            <pc:sldMk cId="73036038" sldId="325"/>
            <ac:cxnSpMk id="4" creationId="{EE8665BD-BF7F-0A49-866B-839BE163020F}"/>
          </ac:cxnSpMkLst>
        </pc:cxnChg>
      </pc:sldChg>
      <pc:sldChg chg="modSp mod">
        <pc:chgData name="Frederick Wong Kui Siung (fksw1g17)" userId="1757ce66-418e-4416-a5f4-c82fa6f3a38b" providerId="ADAL" clId="{F754FBFE-8D9B-42F5-9FBA-221D3E524F86}" dt="2021-05-20T15:21:38.386" v="595" actId="14100"/>
        <pc:sldMkLst>
          <pc:docMk/>
          <pc:sldMk cId="3104616268" sldId="326"/>
        </pc:sldMkLst>
        <pc:cxnChg chg="mod">
          <ac:chgData name="Frederick Wong Kui Siung (fksw1g17)" userId="1757ce66-418e-4416-a5f4-c82fa6f3a38b" providerId="ADAL" clId="{F754FBFE-8D9B-42F5-9FBA-221D3E524F86}" dt="2021-05-20T15:21:38.386" v="595" actId="14100"/>
          <ac:cxnSpMkLst>
            <pc:docMk/>
            <pc:sldMk cId="3104616268" sldId="326"/>
            <ac:cxnSpMk id="4" creationId="{EE8665BD-BF7F-0A49-866B-839BE163020F}"/>
          </ac:cxnSpMkLst>
        </pc:cxnChg>
      </pc:sldChg>
      <pc:sldChg chg="modSp mod">
        <pc:chgData name="Frederick Wong Kui Siung (fksw1g17)" userId="1757ce66-418e-4416-a5f4-c82fa6f3a38b" providerId="ADAL" clId="{F754FBFE-8D9B-42F5-9FBA-221D3E524F86}" dt="2021-05-20T15:21:21.992" v="592" actId="14100"/>
        <pc:sldMkLst>
          <pc:docMk/>
          <pc:sldMk cId="1736951527" sldId="327"/>
        </pc:sldMkLst>
        <pc:cxnChg chg="mod">
          <ac:chgData name="Frederick Wong Kui Siung (fksw1g17)" userId="1757ce66-418e-4416-a5f4-c82fa6f3a38b" providerId="ADAL" clId="{F754FBFE-8D9B-42F5-9FBA-221D3E524F86}" dt="2021-05-20T15:21:21.992" v="592" actId="14100"/>
          <ac:cxnSpMkLst>
            <pc:docMk/>
            <pc:sldMk cId="1736951527" sldId="327"/>
            <ac:cxnSpMk id="4" creationId="{EE8665BD-BF7F-0A49-866B-839BE163020F}"/>
          </ac:cxnSpMkLst>
        </pc:cxnChg>
      </pc:sldChg>
      <pc:sldChg chg="modSp mod">
        <pc:chgData name="Frederick Wong Kui Siung (fksw1g17)" userId="1757ce66-418e-4416-a5f4-c82fa6f3a38b" providerId="ADAL" clId="{F754FBFE-8D9B-42F5-9FBA-221D3E524F86}" dt="2021-05-20T15:21:47.692" v="596" actId="14100"/>
        <pc:sldMkLst>
          <pc:docMk/>
          <pc:sldMk cId="222656466" sldId="328"/>
        </pc:sldMkLst>
        <pc:cxnChg chg="mod">
          <ac:chgData name="Frederick Wong Kui Siung (fksw1g17)" userId="1757ce66-418e-4416-a5f4-c82fa6f3a38b" providerId="ADAL" clId="{F754FBFE-8D9B-42F5-9FBA-221D3E524F86}" dt="2021-05-20T15:21:47.692" v="596" actId="14100"/>
          <ac:cxnSpMkLst>
            <pc:docMk/>
            <pc:sldMk cId="222656466" sldId="328"/>
            <ac:cxnSpMk id="4" creationId="{EE8665BD-BF7F-0A49-866B-839BE163020F}"/>
          </ac:cxnSpMkLst>
        </pc:cxnChg>
      </pc:sldChg>
      <pc:sldChg chg="modSp mod">
        <pc:chgData name="Frederick Wong Kui Siung (fksw1g17)" userId="1757ce66-418e-4416-a5f4-c82fa6f3a38b" providerId="ADAL" clId="{F754FBFE-8D9B-42F5-9FBA-221D3E524F86}" dt="2021-05-20T15:21:59.233" v="598" actId="14100"/>
        <pc:sldMkLst>
          <pc:docMk/>
          <pc:sldMk cId="4254906959" sldId="329"/>
        </pc:sldMkLst>
        <pc:cxnChg chg="mod">
          <ac:chgData name="Frederick Wong Kui Siung (fksw1g17)" userId="1757ce66-418e-4416-a5f4-c82fa6f3a38b" providerId="ADAL" clId="{F754FBFE-8D9B-42F5-9FBA-221D3E524F86}" dt="2021-05-20T15:21:59.233" v="598" actId="14100"/>
          <ac:cxnSpMkLst>
            <pc:docMk/>
            <pc:sldMk cId="4254906959" sldId="329"/>
            <ac:cxnSpMk id="4" creationId="{EE8665BD-BF7F-0A49-866B-839BE163020F}"/>
          </ac:cxnSpMkLst>
        </pc:cxnChg>
      </pc:sldChg>
      <pc:sldChg chg="modSp mod">
        <pc:chgData name="Frederick Wong Kui Siung (fksw1g17)" userId="1757ce66-418e-4416-a5f4-c82fa6f3a38b" providerId="ADAL" clId="{F754FBFE-8D9B-42F5-9FBA-221D3E524F86}" dt="2021-05-20T15:22:05.701" v="599" actId="14100"/>
        <pc:sldMkLst>
          <pc:docMk/>
          <pc:sldMk cId="2549076349" sldId="330"/>
        </pc:sldMkLst>
        <pc:cxnChg chg="mod">
          <ac:chgData name="Frederick Wong Kui Siung (fksw1g17)" userId="1757ce66-418e-4416-a5f4-c82fa6f3a38b" providerId="ADAL" clId="{F754FBFE-8D9B-42F5-9FBA-221D3E524F86}" dt="2021-05-20T15:22:05.701" v="599" actId="14100"/>
          <ac:cxnSpMkLst>
            <pc:docMk/>
            <pc:sldMk cId="2549076349" sldId="330"/>
            <ac:cxnSpMk id="4" creationId="{EE8665BD-BF7F-0A49-866B-839BE163020F}"/>
          </ac:cxnSpMkLst>
        </pc:cxnChg>
      </pc:sldChg>
      <pc:sldChg chg="modSp mod">
        <pc:chgData name="Frederick Wong Kui Siung (fksw1g17)" userId="1757ce66-418e-4416-a5f4-c82fa6f3a38b" providerId="ADAL" clId="{F754FBFE-8D9B-42F5-9FBA-221D3E524F86}" dt="2021-05-20T15:37:49.002" v="807"/>
        <pc:sldMkLst>
          <pc:docMk/>
          <pc:sldMk cId="1134446644" sldId="331"/>
        </pc:sldMkLst>
        <pc:graphicFrameChg chg="mod modGraphic">
          <ac:chgData name="Frederick Wong Kui Siung (fksw1g17)" userId="1757ce66-418e-4416-a5f4-c82fa6f3a38b" providerId="ADAL" clId="{F754FBFE-8D9B-42F5-9FBA-221D3E524F86}" dt="2021-05-20T15:37:49.002" v="807"/>
          <ac:graphicFrameMkLst>
            <pc:docMk/>
            <pc:sldMk cId="1134446644" sldId="331"/>
            <ac:graphicFrameMk id="4" creationId="{3C6AF2AF-7E08-4187-9595-3C53BADEA8A8}"/>
          </ac:graphicFrameMkLst>
        </pc:graphicFrameChg>
      </pc:sldChg>
    </pc:docChg>
  </pc:docChgLst>
  <pc:docChgLst>
    <pc:chgData name="Nicholas Khor (nsek1g17)" userId="ab23839d-bcd4-4aa4-83aa-56b5b8a0a1a8" providerId="ADAL" clId="{783A8A52-BA92-4C15-8CAC-C5AC821920F7}"/>
    <pc:docChg chg="undo redo custSel addSld delSld modSld sldOrd">
      <pc:chgData name="Nicholas Khor (nsek1g17)" userId="ab23839d-bcd4-4aa4-83aa-56b5b8a0a1a8" providerId="ADAL" clId="{783A8A52-BA92-4C15-8CAC-C5AC821920F7}" dt="2021-05-20T15:33:32.713" v="4722"/>
      <pc:docMkLst>
        <pc:docMk/>
      </pc:docMkLst>
      <pc:sldChg chg="addSp modSp mod">
        <pc:chgData name="Nicholas Khor (nsek1g17)" userId="ab23839d-bcd4-4aa4-83aa-56b5b8a0a1a8" providerId="ADAL" clId="{783A8A52-BA92-4C15-8CAC-C5AC821920F7}" dt="2021-05-12T14:23:53.821" v="149" actId="1076"/>
        <pc:sldMkLst>
          <pc:docMk/>
          <pc:sldMk cId="575731990" sldId="256"/>
        </pc:sldMkLst>
        <pc:spChg chg="mod">
          <ac:chgData name="Nicholas Khor (nsek1g17)" userId="ab23839d-bcd4-4aa4-83aa-56b5b8a0a1a8" providerId="ADAL" clId="{783A8A52-BA92-4C15-8CAC-C5AC821920F7}" dt="2021-05-12T13:45:01.926" v="22" actId="27636"/>
          <ac:spMkLst>
            <pc:docMk/>
            <pc:sldMk cId="575731990" sldId="256"/>
            <ac:spMk id="3" creationId="{CD2882EF-512F-4434-8331-CF2E02D4976B}"/>
          </ac:spMkLst>
        </pc:spChg>
        <pc:picChg chg="mod">
          <ac:chgData name="Nicholas Khor (nsek1g17)" userId="ab23839d-bcd4-4aa4-83aa-56b5b8a0a1a8" providerId="ADAL" clId="{783A8A52-BA92-4C15-8CAC-C5AC821920F7}" dt="2021-05-12T13:37:38.543" v="0" actId="1076"/>
          <ac:picMkLst>
            <pc:docMk/>
            <pc:sldMk cId="575731990" sldId="256"/>
            <ac:picMk id="6" creationId="{F03FF958-2614-4F2A-A346-29BA690DAF6C}"/>
          </ac:picMkLst>
        </pc:picChg>
        <pc:picChg chg="add mod">
          <ac:chgData name="Nicholas Khor (nsek1g17)" userId="ab23839d-bcd4-4aa4-83aa-56b5b8a0a1a8" providerId="ADAL" clId="{783A8A52-BA92-4C15-8CAC-C5AC821920F7}" dt="2021-05-12T14:23:53.821" v="149" actId="1076"/>
          <ac:picMkLst>
            <pc:docMk/>
            <pc:sldMk cId="575731990" sldId="256"/>
            <ac:picMk id="7" creationId="{AA775CCC-0E5B-4C89-837E-D5B65D344840}"/>
          </ac:picMkLst>
        </pc:picChg>
        <pc:picChg chg="mod">
          <ac:chgData name="Nicholas Khor (nsek1g17)" userId="ab23839d-bcd4-4aa4-83aa-56b5b8a0a1a8" providerId="ADAL" clId="{783A8A52-BA92-4C15-8CAC-C5AC821920F7}" dt="2021-05-12T13:43:37.152" v="1" actId="1076"/>
          <ac:picMkLst>
            <pc:docMk/>
            <pc:sldMk cId="575731990" sldId="256"/>
            <ac:picMk id="1026" creationId="{017D2550-C54C-4AFB-89CE-F20629487510}"/>
          </ac:picMkLst>
        </pc:picChg>
      </pc:sldChg>
      <pc:sldChg chg="addSp modSp mod">
        <pc:chgData name="Nicholas Khor (nsek1g17)" userId="ab23839d-bcd4-4aa4-83aa-56b5b8a0a1a8" providerId="ADAL" clId="{783A8A52-BA92-4C15-8CAC-C5AC821920F7}" dt="2021-05-19T11:14:38.330" v="2024"/>
        <pc:sldMkLst>
          <pc:docMk/>
          <pc:sldMk cId="361654658" sldId="257"/>
        </pc:sldMkLst>
        <pc:spChg chg="mod">
          <ac:chgData name="Nicholas Khor (nsek1g17)" userId="ab23839d-bcd4-4aa4-83aa-56b5b8a0a1a8" providerId="ADAL" clId="{783A8A52-BA92-4C15-8CAC-C5AC821920F7}" dt="2021-05-19T11:14:38.330" v="2024"/>
          <ac:spMkLst>
            <pc:docMk/>
            <pc:sldMk cId="361654658" sldId="257"/>
            <ac:spMk id="23" creationId="{5FD3D861-9905-4B4F-BA1D-2DDC3A94CDF2}"/>
          </ac:spMkLst>
        </pc:spChg>
        <pc:spChg chg="mod">
          <ac:chgData name="Nicholas Khor (nsek1g17)" userId="ab23839d-bcd4-4aa4-83aa-56b5b8a0a1a8" providerId="ADAL" clId="{783A8A52-BA92-4C15-8CAC-C5AC821920F7}" dt="2021-05-12T17:22:02.953" v="250" actId="20577"/>
          <ac:spMkLst>
            <pc:docMk/>
            <pc:sldMk cId="361654658" sldId="257"/>
            <ac:spMk id="24" creationId="{A5FBD47F-E3A6-5949-8B2B-76013F6C6070}"/>
          </ac:spMkLst>
        </pc:spChg>
        <pc:picChg chg="add mod">
          <ac:chgData name="Nicholas Khor (nsek1g17)" userId="ab23839d-bcd4-4aa4-83aa-56b5b8a0a1a8" providerId="ADAL" clId="{783A8A52-BA92-4C15-8CAC-C5AC821920F7}" dt="2021-05-12T14:23:49.207" v="148" actId="1076"/>
          <ac:picMkLst>
            <pc:docMk/>
            <pc:sldMk cId="361654658" sldId="257"/>
            <ac:picMk id="26" creationId="{8C2EBF7A-E0A2-473C-8EE1-6C251202C63B}"/>
          </ac:picMkLst>
        </pc:picChg>
        <pc:picChg chg="mod">
          <ac:chgData name="Nicholas Khor (nsek1g17)" userId="ab23839d-bcd4-4aa4-83aa-56b5b8a0a1a8" providerId="ADAL" clId="{783A8A52-BA92-4C15-8CAC-C5AC821920F7}" dt="2021-05-19T10:24:39.843" v="1322" actId="1076"/>
          <ac:picMkLst>
            <pc:docMk/>
            <pc:sldMk cId="361654658" sldId="257"/>
            <ac:picMk id="32" creationId="{95562A9F-0EEB-4143-A4E9-A3EE3E9D364F}"/>
          </ac:picMkLst>
        </pc:picChg>
      </pc:sldChg>
      <pc:sldChg chg="addSp delSp modSp">
        <pc:chgData name="Nicholas Khor (nsek1g17)" userId="ab23839d-bcd4-4aa4-83aa-56b5b8a0a1a8" providerId="ADAL" clId="{783A8A52-BA92-4C15-8CAC-C5AC821920F7}" dt="2021-05-12T14:24:06.813" v="152"/>
        <pc:sldMkLst>
          <pc:docMk/>
          <pc:sldMk cId="1465295817" sldId="258"/>
        </pc:sldMkLst>
        <pc:picChg chg="add del mod">
          <ac:chgData name="Nicholas Khor (nsek1g17)" userId="ab23839d-bcd4-4aa4-83aa-56b5b8a0a1a8" providerId="ADAL" clId="{783A8A52-BA92-4C15-8CAC-C5AC821920F7}" dt="2021-05-12T14:24:02.343" v="151" actId="478"/>
          <ac:picMkLst>
            <pc:docMk/>
            <pc:sldMk cId="1465295817" sldId="258"/>
            <ac:picMk id="4" creationId="{E25B1225-2C32-4FE2-BBB7-C3BAB2C2093A}"/>
          </ac:picMkLst>
        </pc:picChg>
        <pc:picChg chg="add mod">
          <ac:chgData name="Nicholas Khor (nsek1g17)" userId="ab23839d-bcd4-4aa4-83aa-56b5b8a0a1a8" providerId="ADAL" clId="{783A8A52-BA92-4C15-8CAC-C5AC821920F7}" dt="2021-05-12T14:24:06.813" v="152"/>
          <ac:picMkLst>
            <pc:docMk/>
            <pc:sldMk cId="1465295817" sldId="258"/>
            <ac:picMk id="5" creationId="{F0F6B7B5-B181-4DFB-B6B2-7B135A205477}"/>
          </ac:picMkLst>
        </pc:picChg>
      </pc:sldChg>
      <pc:sldChg chg="addSp modSp">
        <pc:chgData name="Nicholas Khor (nsek1g17)" userId="ab23839d-bcd4-4aa4-83aa-56b5b8a0a1a8" providerId="ADAL" clId="{783A8A52-BA92-4C15-8CAC-C5AC821920F7}" dt="2021-05-12T14:24:09.098" v="154"/>
        <pc:sldMkLst>
          <pc:docMk/>
          <pc:sldMk cId="4173899244" sldId="259"/>
        </pc:sldMkLst>
        <pc:picChg chg="add mod">
          <ac:chgData name="Nicholas Khor (nsek1g17)" userId="ab23839d-bcd4-4aa4-83aa-56b5b8a0a1a8" providerId="ADAL" clId="{783A8A52-BA92-4C15-8CAC-C5AC821920F7}" dt="2021-05-12T14:24:09.098" v="154"/>
          <ac:picMkLst>
            <pc:docMk/>
            <pc:sldMk cId="4173899244" sldId="259"/>
            <ac:picMk id="4" creationId="{D681636C-3296-453B-80F0-4986890B71A3}"/>
          </ac:picMkLst>
        </pc:picChg>
      </pc:sldChg>
      <pc:sldChg chg="addSp modSp">
        <pc:chgData name="Nicholas Khor (nsek1g17)" userId="ab23839d-bcd4-4aa4-83aa-56b5b8a0a1a8" providerId="ADAL" clId="{783A8A52-BA92-4C15-8CAC-C5AC821920F7}" dt="2021-05-12T14:24:12.838" v="157"/>
        <pc:sldMkLst>
          <pc:docMk/>
          <pc:sldMk cId="535012042" sldId="261"/>
        </pc:sldMkLst>
        <pc:picChg chg="add mod">
          <ac:chgData name="Nicholas Khor (nsek1g17)" userId="ab23839d-bcd4-4aa4-83aa-56b5b8a0a1a8" providerId="ADAL" clId="{783A8A52-BA92-4C15-8CAC-C5AC821920F7}" dt="2021-05-12T14:24:12.838" v="157"/>
          <ac:picMkLst>
            <pc:docMk/>
            <pc:sldMk cId="535012042" sldId="261"/>
            <ac:picMk id="4" creationId="{94E9F71F-10C1-4606-A597-74EC3C0A57E5}"/>
          </ac:picMkLst>
        </pc:picChg>
      </pc:sldChg>
      <pc:sldChg chg="addSp modSp">
        <pc:chgData name="Nicholas Khor (nsek1g17)" userId="ab23839d-bcd4-4aa4-83aa-56b5b8a0a1a8" providerId="ADAL" clId="{783A8A52-BA92-4C15-8CAC-C5AC821920F7}" dt="2021-05-12T14:24:13.777" v="158"/>
        <pc:sldMkLst>
          <pc:docMk/>
          <pc:sldMk cId="3793883326" sldId="262"/>
        </pc:sldMkLst>
        <pc:picChg chg="add mod">
          <ac:chgData name="Nicholas Khor (nsek1g17)" userId="ab23839d-bcd4-4aa4-83aa-56b5b8a0a1a8" providerId="ADAL" clId="{783A8A52-BA92-4C15-8CAC-C5AC821920F7}" dt="2021-05-12T14:24:13.777" v="158"/>
          <ac:picMkLst>
            <pc:docMk/>
            <pc:sldMk cId="3793883326" sldId="262"/>
            <ac:picMk id="4" creationId="{8A319DF1-82BC-47E4-AB1A-3267D346BE0E}"/>
          </ac:picMkLst>
        </pc:picChg>
      </pc:sldChg>
      <pc:sldChg chg="addSp delSp modSp mod">
        <pc:chgData name="Nicholas Khor (nsek1g17)" userId="ab23839d-bcd4-4aa4-83aa-56b5b8a0a1a8" providerId="ADAL" clId="{783A8A52-BA92-4C15-8CAC-C5AC821920F7}" dt="2021-05-19T10:40:33.499" v="1362" actId="113"/>
        <pc:sldMkLst>
          <pc:docMk/>
          <pc:sldMk cId="2495285681" sldId="263"/>
        </pc:sldMkLst>
        <pc:spChg chg="del mod">
          <ac:chgData name="Nicholas Khor (nsek1g17)" userId="ab23839d-bcd4-4aa4-83aa-56b5b8a0a1a8" providerId="ADAL" clId="{783A8A52-BA92-4C15-8CAC-C5AC821920F7}" dt="2021-05-19T10:40:05.083" v="1353" actId="478"/>
          <ac:spMkLst>
            <pc:docMk/>
            <pc:sldMk cId="2495285681" sldId="263"/>
            <ac:spMk id="2" creationId="{FD908719-B72E-441E-A8EF-5323DC1C074B}"/>
          </ac:spMkLst>
        </pc:spChg>
        <pc:spChg chg="add mod">
          <ac:chgData name="Nicholas Khor (nsek1g17)" userId="ab23839d-bcd4-4aa4-83aa-56b5b8a0a1a8" providerId="ADAL" clId="{783A8A52-BA92-4C15-8CAC-C5AC821920F7}" dt="2021-05-19T10:40:33.499" v="1362" actId="113"/>
          <ac:spMkLst>
            <pc:docMk/>
            <pc:sldMk cId="2495285681" sldId="263"/>
            <ac:spMk id="6" creationId="{6B018B9B-3D80-48D8-BE74-BBDAB55D1B3C}"/>
          </ac:spMkLst>
        </pc:spChg>
        <pc:picChg chg="add mod">
          <ac:chgData name="Nicholas Khor (nsek1g17)" userId="ab23839d-bcd4-4aa4-83aa-56b5b8a0a1a8" providerId="ADAL" clId="{783A8A52-BA92-4C15-8CAC-C5AC821920F7}" dt="2021-05-12T14:24:15.339" v="159"/>
          <ac:picMkLst>
            <pc:docMk/>
            <pc:sldMk cId="2495285681" sldId="263"/>
            <ac:picMk id="4" creationId="{E1F8D612-9EB8-45BB-A5B8-25A5A27AD854}"/>
          </ac:picMkLst>
        </pc:picChg>
      </pc:sldChg>
      <pc:sldChg chg="addSp delSp modSp mod modNotesTx">
        <pc:chgData name="Nicholas Khor (nsek1g17)" userId="ab23839d-bcd4-4aa4-83aa-56b5b8a0a1a8" providerId="ADAL" clId="{783A8A52-BA92-4C15-8CAC-C5AC821920F7}" dt="2021-05-19T12:03:52.653" v="3767"/>
        <pc:sldMkLst>
          <pc:docMk/>
          <pc:sldMk cId="4083097481" sldId="264"/>
        </pc:sldMkLst>
        <pc:spChg chg="del mod">
          <ac:chgData name="Nicholas Khor (nsek1g17)" userId="ab23839d-bcd4-4aa4-83aa-56b5b8a0a1a8" providerId="ADAL" clId="{783A8A52-BA92-4C15-8CAC-C5AC821920F7}" dt="2021-05-19T10:55:48.414" v="1694" actId="478"/>
          <ac:spMkLst>
            <pc:docMk/>
            <pc:sldMk cId="4083097481" sldId="264"/>
            <ac:spMk id="2" creationId="{46E58521-46BF-42A0-AE0A-C17B400E97FD}"/>
          </ac:spMkLst>
        </pc:spChg>
        <pc:spChg chg="add mod">
          <ac:chgData name="Nicholas Khor (nsek1g17)" userId="ab23839d-bcd4-4aa4-83aa-56b5b8a0a1a8" providerId="ADAL" clId="{783A8A52-BA92-4C15-8CAC-C5AC821920F7}" dt="2021-05-19T10:55:51.731" v="1695"/>
          <ac:spMkLst>
            <pc:docMk/>
            <pc:sldMk cId="4083097481" sldId="264"/>
            <ac:spMk id="17" creationId="{6CE93D46-798D-42BB-B53B-FED6F1FBF28C}"/>
          </ac:spMkLst>
        </pc:spChg>
        <pc:picChg chg="add mod">
          <ac:chgData name="Nicholas Khor (nsek1g17)" userId="ab23839d-bcd4-4aa4-83aa-56b5b8a0a1a8" providerId="ADAL" clId="{783A8A52-BA92-4C15-8CAC-C5AC821920F7}" dt="2021-05-12T14:24:22.341" v="161"/>
          <ac:picMkLst>
            <pc:docMk/>
            <pc:sldMk cId="4083097481" sldId="264"/>
            <ac:picMk id="16" creationId="{66323307-4F80-4F50-AA20-C06EB646E60C}"/>
          </ac:picMkLst>
        </pc:picChg>
      </pc:sldChg>
      <pc:sldChg chg="addSp delSp modSp mod">
        <pc:chgData name="Nicholas Khor (nsek1g17)" userId="ab23839d-bcd4-4aa4-83aa-56b5b8a0a1a8" providerId="ADAL" clId="{783A8A52-BA92-4C15-8CAC-C5AC821920F7}" dt="2021-05-19T11:55:04.097" v="3700" actId="1076"/>
        <pc:sldMkLst>
          <pc:docMk/>
          <pc:sldMk cId="2859337407" sldId="266"/>
        </pc:sldMkLst>
        <pc:spChg chg="del mod">
          <ac:chgData name="Nicholas Khor (nsek1g17)" userId="ab23839d-bcd4-4aa4-83aa-56b5b8a0a1a8" providerId="ADAL" clId="{783A8A52-BA92-4C15-8CAC-C5AC821920F7}" dt="2021-05-19T10:55:39.531" v="1691" actId="478"/>
          <ac:spMkLst>
            <pc:docMk/>
            <pc:sldMk cId="2859337407" sldId="266"/>
            <ac:spMk id="2" creationId="{01BE769C-3F1C-4D17-ADC4-22EDDAD9AC3B}"/>
          </ac:spMkLst>
        </pc:spChg>
        <pc:spChg chg="mod">
          <ac:chgData name="Nicholas Khor (nsek1g17)" userId="ab23839d-bcd4-4aa4-83aa-56b5b8a0a1a8" providerId="ADAL" clId="{783A8A52-BA92-4C15-8CAC-C5AC821920F7}" dt="2021-05-19T11:55:04.097" v="3700" actId="1076"/>
          <ac:spMkLst>
            <pc:docMk/>
            <pc:sldMk cId="2859337407" sldId="266"/>
            <ac:spMk id="4" creationId="{982654D2-C294-48A7-939C-FA15297EEE0F}"/>
          </ac:spMkLst>
        </pc:spChg>
        <pc:spChg chg="add mod">
          <ac:chgData name="Nicholas Khor (nsek1g17)" userId="ab23839d-bcd4-4aa4-83aa-56b5b8a0a1a8" providerId="ADAL" clId="{783A8A52-BA92-4C15-8CAC-C5AC821920F7}" dt="2021-05-19T10:55:43.311" v="1692"/>
          <ac:spMkLst>
            <pc:docMk/>
            <pc:sldMk cId="2859337407" sldId="266"/>
            <ac:spMk id="10" creationId="{D450F95A-98CD-45D1-8C01-868270F2B7B4}"/>
          </ac:spMkLst>
        </pc:spChg>
        <pc:picChg chg="add mod">
          <ac:chgData name="Nicholas Khor (nsek1g17)" userId="ab23839d-bcd4-4aa4-83aa-56b5b8a0a1a8" providerId="ADAL" clId="{783A8A52-BA92-4C15-8CAC-C5AC821920F7}" dt="2021-05-12T14:24:23.210" v="162"/>
          <ac:picMkLst>
            <pc:docMk/>
            <pc:sldMk cId="2859337407" sldId="266"/>
            <ac:picMk id="8" creationId="{3CD15A24-9F54-4A0A-B64F-0E4B8A0AED1F}"/>
          </ac:picMkLst>
        </pc:picChg>
      </pc:sldChg>
      <pc:sldChg chg="addSp delSp modSp mod">
        <pc:chgData name="Nicholas Khor (nsek1g17)" userId="ab23839d-bcd4-4aa4-83aa-56b5b8a0a1a8" providerId="ADAL" clId="{783A8A52-BA92-4C15-8CAC-C5AC821920F7}" dt="2021-05-19T12:03:02.871" v="3766" actId="2710"/>
        <pc:sldMkLst>
          <pc:docMk/>
          <pc:sldMk cId="3000680849" sldId="268"/>
        </pc:sldMkLst>
        <pc:spChg chg="del mod">
          <ac:chgData name="Nicholas Khor (nsek1g17)" userId="ab23839d-bcd4-4aa4-83aa-56b5b8a0a1a8" providerId="ADAL" clId="{783A8A52-BA92-4C15-8CAC-C5AC821920F7}" dt="2021-05-19T10:55:28.403" v="1688" actId="478"/>
          <ac:spMkLst>
            <pc:docMk/>
            <pc:sldMk cId="3000680849" sldId="268"/>
            <ac:spMk id="2" creationId="{183B0FD3-0BBA-4923-8E4A-C42E1928A980}"/>
          </ac:spMkLst>
        </pc:spChg>
        <pc:spChg chg="mod">
          <ac:chgData name="Nicholas Khor (nsek1g17)" userId="ab23839d-bcd4-4aa4-83aa-56b5b8a0a1a8" providerId="ADAL" clId="{783A8A52-BA92-4C15-8CAC-C5AC821920F7}" dt="2021-05-19T12:03:02.871" v="3766" actId="2710"/>
          <ac:spMkLst>
            <pc:docMk/>
            <pc:sldMk cId="3000680849" sldId="268"/>
            <ac:spMk id="7" creationId="{0B83D825-456A-4DBF-A6E1-C0362B66B5B6}"/>
          </ac:spMkLst>
        </pc:spChg>
        <pc:spChg chg="add mod">
          <ac:chgData name="Nicholas Khor (nsek1g17)" userId="ab23839d-bcd4-4aa4-83aa-56b5b8a0a1a8" providerId="ADAL" clId="{783A8A52-BA92-4C15-8CAC-C5AC821920F7}" dt="2021-05-19T10:55:33.989" v="1689"/>
          <ac:spMkLst>
            <pc:docMk/>
            <pc:sldMk cId="3000680849" sldId="268"/>
            <ac:spMk id="9" creationId="{EACC524F-4078-4E99-A55A-99F2A25EBB02}"/>
          </ac:spMkLst>
        </pc:spChg>
        <pc:picChg chg="add mod">
          <ac:chgData name="Nicholas Khor (nsek1g17)" userId="ab23839d-bcd4-4aa4-83aa-56b5b8a0a1a8" providerId="ADAL" clId="{783A8A52-BA92-4C15-8CAC-C5AC821920F7}" dt="2021-05-12T14:24:24.513" v="163"/>
          <ac:picMkLst>
            <pc:docMk/>
            <pc:sldMk cId="3000680849" sldId="268"/>
            <ac:picMk id="8" creationId="{EDEE8680-09DF-458A-A584-6DCB4FCE39BA}"/>
          </ac:picMkLst>
        </pc:picChg>
      </pc:sldChg>
      <pc:sldChg chg="addSp delSp modSp mod">
        <pc:chgData name="Nicholas Khor (nsek1g17)" userId="ab23839d-bcd4-4aa4-83aa-56b5b8a0a1a8" providerId="ADAL" clId="{783A8A52-BA92-4C15-8CAC-C5AC821920F7}" dt="2021-05-19T11:51:27.210" v="3595" actId="1076"/>
        <pc:sldMkLst>
          <pc:docMk/>
          <pc:sldMk cId="203117874" sldId="269"/>
        </pc:sldMkLst>
        <pc:spChg chg="del mod">
          <ac:chgData name="Nicholas Khor (nsek1g17)" userId="ab23839d-bcd4-4aa4-83aa-56b5b8a0a1a8" providerId="ADAL" clId="{783A8A52-BA92-4C15-8CAC-C5AC821920F7}" dt="2021-05-19T10:55:08.349" v="1682" actId="478"/>
          <ac:spMkLst>
            <pc:docMk/>
            <pc:sldMk cId="203117874" sldId="269"/>
            <ac:spMk id="2" creationId="{4EEED7DE-A1FE-4719-8DF2-02033CF40EF6}"/>
          </ac:spMkLst>
        </pc:spChg>
        <pc:spChg chg="mod">
          <ac:chgData name="Nicholas Khor (nsek1g17)" userId="ab23839d-bcd4-4aa4-83aa-56b5b8a0a1a8" providerId="ADAL" clId="{783A8A52-BA92-4C15-8CAC-C5AC821920F7}" dt="2021-05-19T11:51:27.210" v="3595" actId="1076"/>
          <ac:spMkLst>
            <pc:docMk/>
            <pc:sldMk cId="203117874" sldId="269"/>
            <ac:spMk id="3" creationId="{2D1513E2-6D57-421E-86BA-E3AAC4AA7893}"/>
          </ac:spMkLst>
        </pc:spChg>
        <pc:spChg chg="add mod">
          <ac:chgData name="Nicholas Khor (nsek1g17)" userId="ab23839d-bcd4-4aa4-83aa-56b5b8a0a1a8" providerId="ADAL" clId="{783A8A52-BA92-4C15-8CAC-C5AC821920F7}" dt="2021-05-19T10:55:13.722" v="1683"/>
          <ac:spMkLst>
            <pc:docMk/>
            <pc:sldMk cId="203117874" sldId="269"/>
            <ac:spMk id="6" creationId="{70E5C503-B197-4FD4-9BD0-C03CBB953BE4}"/>
          </ac:spMkLst>
        </pc:spChg>
        <pc:picChg chg="add mod">
          <ac:chgData name="Nicholas Khor (nsek1g17)" userId="ab23839d-bcd4-4aa4-83aa-56b5b8a0a1a8" providerId="ADAL" clId="{783A8A52-BA92-4C15-8CAC-C5AC821920F7}" dt="2021-05-12T14:24:29.265" v="166"/>
          <ac:picMkLst>
            <pc:docMk/>
            <pc:sldMk cId="203117874" sldId="269"/>
            <ac:picMk id="4" creationId="{3148770B-D70B-4C05-822F-E571FA66F35E}"/>
          </ac:picMkLst>
        </pc:picChg>
        <pc:picChg chg="mod">
          <ac:chgData name="Nicholas Khor (nsek1g17)" userId="ab23839d-bcd4-4aa4-83aa-56b5b8a0a1a8" providerId="ADAL" clId="{783A8A52-BA92-4C15-8CAC-C5AC821920F7}" dt="2021-05-19T10:25:24.367" v="1326" actId="1076"/>
          <ac:picMkLst>
            <pc:docMk/>
            <pc:sldMk cId="203117874" sldId="269"/>
            <ac:picMk id="7" creationId="{A5D7802D-300B-4829-89A0-9CEE49B455D9}"/>
          </ac:picMkLst>
        </pc:picChg>
      </pc:sldChg>
      <pc:sldChg chg="addSp delSp modSp mod">
        <pc:chgData name="Nicholas Khor (nsek1g17)" userId="ab23839d-bcd4-4aa4-83aa-56b5b8a0a1a8" providerId="ADAL" clId="{783A8A52-BA92-4C15-8CAC-C5AC821920F7}" dt="2021-05-19T12:02:25.646" v="3765" actId="2711"/>
        <pc:sldMkLst>
          <pc:docMk/>
          <pc:sldMk cId="1980080663" sldId="270"/>
        </pc:sldMkLst>
        <pc:spChg chg="del">
          <ac:chgData name="Nicholas Khor (nsek1g17)" userId="ab23839d-bcd4-4aa4-83aa-56b5b8a0a1a8" providerId="ADAL" clId="{783A8A52-BA92-4C15-8CAC-C5AC821920F7}" dt="2021-05-19T10:54:53.612" v="1675" actId="478"/>
          <ac:spMkLst>
            <pc:docMk/>
            <pc:sldMk cId="1980080663" sldId="270"/>
            <ac:spMk id="2" creationId="{D6C5C3B1-F304-4F28-896E-D4A2CF3D2596}"/>
          </ac:spMkLst>
        </pc:spChg>
        <pc:spChg chg="mod">
          <ac:chgData name="Nicholas Khor (nsek1g17)" userId="ab23839d-bcd4-4aa4-83aa-56b5b8a0a1a8" providerId="ADAL" clId="{783A8A52-BA92-4C15-8CAC-C5AC821920F7}" dt="2021-05-19T12:02:25.646" v="3765" actId="2711"/>
          <ac:spMkLst>
            <pc:docMk/>
            <pc:sldMk cId="1980080663" sldId="270"/>
            <ac:spMk id="3" creationId="{D5D69194-D616-45DF-9A81-56089F73B58D}"/>
          </ac:spMkLst>
        </pc:spChg>
        <pc:spChg chg="add del mod">
          <ac:chgData name="Nicholas Khor (nsek1g17)" userId="ab23839d-bcd4-4aa4-83aa-56b5b8a0a1a8" providerId="ADAL" clId="{783A8A52-BA92-4C15-8CAC-C5AC821920F7}" dt="2021-05-19T10:54:57.108" v="1677" actId="478"/>
          <ac:spMkLst>
            <pc:docMk/>
            <pc:sldMk cId="1980080663" sldId="270"/>
            <ac:spMk id="7" creationId="{FE2C740E-EA78-4F12-8A69-420BD1EFB831}"/>
          </ac:spMkLst>
        </pc:spChg>
        <pc:spChg chg="add del mod">
          <ac:chgData name="Nicholas Khor (nsek1g17)" userId="ab23839d-bcd4-4aa4-83aa-56b5b8a0a1a8" providerId="ADAL" clId="{783A8A52-BA92-4C15-8CAC-C5AC821920F7}" dt="2021-05-19T10:54:55.375" v="1676" actId="478"/>
          <ac:spMkLst>
            <pc:docMk/>
            <pc:sldMk cId="1980080663" sldId="270"/>
            <ac:spMk id="9" creationId="{F8293078-4869-4A4D-B6F8-438F27E9D2A1}"/>
          </ac:spMkLst>
        </pc:spChg>
        <pc:spChg chg="add mod">
          <ac:chgData name="Nicholas Khor (nsek1g17)" userId="ab23839d-bcd4-4aa4-83aa-56b5b8a0a1a8" providerId="ADAL" clId="{783A8A52-BA92-4C15-8CAC-C5AC821920F7}" dt="2021-05-19T10:54:57.988" v="1678"/>
          <ac:spMkLst>
            <pc:docMk/>
            <pc:sldMk cId="1980080663" sldId="270"/>
            <ac:spMk id="10" creationId="{544B7D32-D249-4977-B1DB-03EB835FEA41}"/>
          </ac:spMkLst>
        </pc:spChg>
        <pc:picChg chg="add mod">
          <ac:chgData name="Nicholas Khor (nsek1g17)" userId="ab23839d-bcd4-4aa4-83aa-56b5b8a0a1a8" providerId="ADAL" clId="{783A8A52-BA92-4C15-8CAC-C5AC821920F7}" dt="2021-05-12T14:24:30.730" v="167"/>
          <ac:picMkLst>
            <pc:docMk/>
            <pc:sldMk cId="1980080663" sldId="270"/>
            <ac:picMk id="4" creationId="{7A9A0970-E291-465C-862A-B1F34EF309E1}"/>
          </ac:picMkLst>
        </pc:picChg>
        <pc:picChg chg="mod">
          <ac:chgData name="Nicholas Khor (nsek1g17)" userId="ab23839d-bcd4-4aa4-83aa-56b5b8a0a1a8" providerId="ADAL" clId="{783A8A52-BA92-4C15-8CAC-C5AC821920F7}" dt="2021-05-19T11:51:18.077" v="3592" actId="1076"/>
          <ac:picMkLst>
            <pc:docMk/>
            <pc:sldMk cId="1980080663" sldId="270"/>
            <ac:picMk id="5" creationId="{6AA64858-98F8-4CD9-B89C-3BF6CAE54E3D}"/>
          </ac:picMkLst>
        </pc:picChg>
        <pc:picChg chg="mod">
          <ac:chgData name="Nicholas Khor (nsek1g17)" userId="ab23839d-bcd4-4aa4-83aa-56b5b8a0a1a8" providerId="ADAL" clId="{783A8A52-BA92-4C15-8CAC-C5AC821920F7}" dt="2021-05-19T11:51:18.077" v="3592" actId="1076"/>
          <ac:picMkLst>
            <pc:docMk/>
            <pc:sldMk cId="1980080663" sldId="270"/>
            <ac:picMk id="6" creationId="{AA7F53C0-BDD8-4D49-AC7C-8B4DD14E17ED}"/>
          </ac:picMkLst>
        </pc:picChg>
      </pc:sldChg>
      <pc:sldChg chg="addSp delSp modSp mod">
        <pc:chgData name="Nicholas Khor (nsek1g17)" userId="ab23839d-bcd4-4aa4-83aa-56b5b8a0a1a8" providerId="ADAL" clId="{783A8A52-BA92-4C15-8CAC-C5AC821920F7}" dt="2021-05-19T12:02:19.558" v="3764" actId="2711"/>
        <pc:sldMkLst>
          <pc:docMk/>
          <pc:sldMk cId="536889926" sldId="271"/>
        </pc:sldMkLst>
        <pc:spChg chg="del">
          <ac:chgData name="Nicholas Khor (nsek1g17)" userId="ab23839d-bcd4-4aa4-83aa-56b5b8a0a1a8" providerId="ADAL" clId="{783A8A52-BA92-4C15-8CAC-C5AC821920F7}" dt="2021-05-19T10:54:46.209" v="1671" actId="478"/>
          <ac:spMkLst>
            <pc:docMk/>
            <pc:sldMk cId="536889926" sldId="271"/>
            <ac:spMk id="2" creationId="{763D0CA8-96B8-4A49-8E99-F0722D550F84}"/>
          </ac:spMkLst>
        </pc:spChg>
        <pc:spChg chg="mod">
          <ac:chgData name="Nicholas Khor (nsek1g17)" userId="ab23839d-bcd4-4aa4-83aa-56b5b8a0a1a8" providerId="ADAL" clId="{783A8A52-BA92-4C15-8CAC-C5AC821920F7}" dt="2021-05-19T12:02:19.558" v="3764" actId="2711"/>
          <ac:spMkLst>
            <pc:docMk/>
            <pc:sldMk cId="536889926" sldId="271"/>
            <ac:spMk id="3" creationId="{D2A1B7F4-5D42-4641-ACC7-AB05DE6676DD}"/>
          </ac:spMkLst>
        </pc:spChg>
        <pc:spChg chg="add del mod">
          <ac:chgData name="Nicholas Khor (nsek1g17)" userId="ab23839d-bcd4-4aa4-83aa-56b5b8a0a1a8" providerId="ADAL" clId="{783A8A52-BA92-4C15-8CAC-C5AC821920F7}" dt="2021-05-19T10:54:49.524" v="1673" actId="478"/>
          <ac:spMkLst>
            <pc:docMk/>
            <pc:sldMk cId="536889926" sldId="271"/>
            <ac:spMk id="7" creationId="{C6F2C66B-2593-47A9-B13C-23B5421645D2}"/>
          </ac:spMkLst>
        </pc:spChg>
        <pc:spChg chg="add del mod">
          <ac:chgData name="Nicholas Khor (nsek1g17)" userId="ab23839d-bcd4-4aa4-83aa-56b5b8a0a1a8" providerId="ADAL" clId="{783A8A52-BA92-4C15-8CAC-C5AC821920F7}" dt="2021-05-19T10:54:48.018" v="1672" actId="478"/>
          <ac:spMkLst>
            <pc:docMk/>
            <pc:sldMk cId="536889926" sldId="271"/>
            <ac:spMk id="9" creationId="{36DBD783-A315-4A53-BE9B-E7C6BB3D894C}"/>
          </ac:spMkLst>
        </pc:spChg>
        <pc:spChg chg="add mod">
          <ac:chgData name="Nicholas Khor (nsek1g17)" userId="ab23839d-bcd4-4aa4-83aa-56b5b8a0a1a8" providerId="ADAL" clId="{783A8A52-BA92-4C15-8CAC-C5AC821920F7}" dt="2021-05-19T10:54:50.313" v="1674"/>
          <ac:spMkLst>
            <pc:docMk/>
            <pc:sldMk cId="536889926" sldId="271"/>
            <ac:spMk id="10" creationId="{7EBC4261-EC98-4399-AE8D-3415AB7C2E69}"/>
          </ac:spMkLst>
        </pc:spChg>
        <pc:picChg chg="add mod">
          <ac:chgData name="Nicholas Khor (nsek1g17)" userId="ab23839d-bcd4-4aa4-83aa-56b5b8a0a1a8" providerId="ADAL" clId="{783A8A52-BA92-4C15-8CAC-C5AC821920F7}" dt="2021-05-12T14:24:32.326" v="168"/>
          <ac:picMkLst>
            <pc:docMk/>
            <pc:sldMk cId="536889926" sldId="271"/>
            <ac:picMk id="4" creationId="{C3971BAB-52B6-47FA-AD5B-267351DB6BE8}"/>
          </ac:picMkLst>
        </pc:picChg>
        <pc:picChg chg="mod">
          <ac:chgData name="Nicholas Khor (nsek1g17)" userId="ab23839d-bcd4-4aa4-83aa-56b5b8a0a1a8" providerId="ADAL" clId="{783A8A52-BA92-4C15-8CAC-C5AC821920F7}" dt="2021-05-19T11:50:53.271" v="3589" actId="1076"/>
          <ac:picMkLst>
            <pc:docMk/>
            <pc:sldMk cId="536889926" sldId="271"/>
            <ac:picMk id="5" creationId="{F5C3FB25-37DF-4D14-8DF2-B3809CD79607}"/>
          </ac:picMkLst>
        </pc:picChg>
        <pc:picChg chg="mod">
          <ac:chgData name="Nicholas Khor (nsek1g17)" userId="ab23839d-bcd4-4aa4-83aa-56b5b8a0a1a8" providerId="ADAL" clId="{783A8A52-BA92-4C15-8CAC-C5AC821920F7}" dt="2021-05-19T10:25:37.526" v="1328" actId="1076"/>
          <ac:picMkLst>
            <pc:docMk/>
            <pc:sldMk cId="536889926" sldId="271"/>
            <ac:picMk id="6" creationId="{EAED1CC7-10BD-404E-898C-9C7CA6AB43DF}"/>
          </ac:picMkLst>
        </pc:picChg>
      </pc:sldChg>
      <pc:sldChg chg="addSp delSp modSp mod">
        <pc:chgData name="Nicholas Khor (nsek1g17)" userId="ab23839d-bcd4-4aa4-83aa-56b5b8a0a1a8" providerId="ADAL" clId="{783A8A52-BA92-4C15-8CAC-C5AC821920F7}" dt="2021-05-19T12:02:04.846" v="3762" actId="1076"/>
        <pc:sldMkLst>
          <pc:docMk/>
          <pc:sldMk cId="148465104" sldId="272"/>
        </pc:sldMkLst>
        <pc:spChg chg="del mod">
          <ac:chgData name="Nicholas Khor (nsek1g17)" userId="ab23839d-bcd4-4aa4-83aa-56b5b8a0a1a8" providerId="ADAL" clId="{783A8A52-BA92-4C15-8CAC-C5AC821920F7}" dt="2021-05-19T10:54:31.320" v="1663" actId="478"/>
          <ac:spMkLst>
            <pc:docMk/>
            <pc:sldMk cId="148465104" sldId="272"/>
            <ac:spMk id="2" creationId="{6B2CEA63-6BCC-4356-BAD2-F4FE10B8BD89}"/>
          </ac:spMkLst>
        </pc:spChg>
        <pc:spChg chg="mod">
          <ac:chgData name="Nicholas Khor (nsek1g17)" userId="ab23839d-bcd4-4aa4-83aa-56b5b8a0a1a8" providerId="ADAL" clId="{783A8A52-BA92-4C15-8CAC-C5AC821920F7}" dt="2021-05-19T12:02:04.846" v="3762" actId="1076"/>
          <ac:spMkLst>
            <pc:docMk/>
            <pc:sldMk cId="148465104" sldId="272"/>
            <ac:spMk id="3" creationId="{4F58AEB0-6EA4-4EC0-9BFE-94F015FE9A37}"/>
          </ac:spMkLst>
        </pc:spChg>
        <pc:spChg chg="add del mod">
          <ac:chgData name="Nicholas Khor (nsek1g17)" userId="ab23839d-bcd4-4aa4-83aa-56b5b8a0a1a8" providerId="ADAL" clId="{783A8A52-BA92-4C15-8CAC-C5AC821920F7}" dt="2021-05-19T10:54:34.037" v="1665" actId="478"/>
          <ac:spMkLst>
            <pc:docMk/>
            <pc:sldMk cId="148465104" sldId="272"/>
            <ac:spMk id="6" creationId="{AD4B6623-ABD4-45E5-8ED1-1F7FC6A509FB}"/>
          </ac:spMkLst>
        </pc:spChg>
        <pc:spChg chg="add del mod">
          <ac:chgData name="Nicholas Khor (nsek1g17)" userId="ab23839d-bcd4-4aa4-83aa-56b5b8a0a1a8" providerId="ADAL" clId="{783A8A52-BA92-4C15-8CAC-C5AC821920F7}" dt="2021-05-19T10:54:32.617" v="1664" actId="478"/>
          <ac:spMkLst>
            <pc:docMk/>
            <pc:sldMk cId="148465104" sldId="272"/>
            <ac:spMk id="8" creationId="{178C7911-2190-4D90-8B59-5700DAB7F5C6}"/>
          </ac:spMkLst>
        </pc:spChg>
        <pc:spChg chg="add mod">
          <ac:chgData name="Nicholas Khor (nsek1g17)" userId="ab23839d-bcd4-4aa4-83aa-56b5b8a0a1a8" providerId="ADAL" clId="{783A8A52-BA92-4C15-8CAC-C5AC821920F7}" dt="2021-05-19T10:54:34.822" v="1666"/>
          <ac:spMkLst>
            <pc:docMk/>
            <pc:sldMk cId="148465104" sldId="272"/>
            <ac:spMk id="9" creationId="{D9B252FD-3D22-48A8-9A9C-26804E607434}"/>
          </ac:spMkLst>
        </pc:spChg>
        <pc:picChg chg="add mod">
          <ac:chgData name="Nicholas Khor (nsek1g17)" userId="ab23839d-bcd4-4aa4-83aa-56b5b8a0a1a8" providerId="ADAL" clId="{783A8A52-BA92-4C15-8CAC-C5AC821920F7}" dt="2021-05-12T14:24:34.662" v="170"/>
          <ac:picMkLst>
            <pc:docMk/>
            <pc:sldMk cId="148465104" sldId="272"/>
            <ac:picMk id="4" creationId="{5F1D2897-F315-4853-A264-46D3E432A609}"/>
          </ac:picMkLst>
        </pc:picChg>
        <pc:picChg chg="mod">
          <ac:chgData name="Nicholas Khor (nsek1g17)" userId="ab23839d-bcd4-4aa4-83aa-56b5b8a0a1a8" providerId="ADAL" clId="{783A8A52-BA92-4C15-8CAC-C5AC821920F7}" dt="2021-05-19T10:25:48.840" v="1330" actId="1076"/>
          <ac:picMkLst>
            <pc:docMk/>
            <pc:sldMk cId="148465104" sldId="272"/>
            <ac:picMk id="5" creationId="{D7CEFDD5-3488-4B8C-9B75-3929FD8A5A0A}"/>
          </ac:picMkLst>
        </pc:picChg>
      </pc:sldChg>
      <pc:sldChg chg="addSp delSp modSp mod">
        <pc:chgData name="Nicholas Khor (nsek1g17)" userId="ab23839d-bcd4-4aa4-83aa-56b5b8a0a1a8" providerId="ADAL" clId="{783A8A52-BA92-4C15-8CAC-C5AC821920F7}" dt="2021-05-19T12:02:12.200" v="3763" actId="2711"/>
        <pc:sldMkLst>
          <pc:docMk/>
          <pc:sldMk cId="561520832" sldId="273"/>
        </pc:sldMkLst>
        <pc:spChg chg="del">
          <ac:chgData name="Nicholas Khor (nsek1g17)" userId="ab23839d-bcd4-4aa4-83aa-56b5b8a0a1a8" providerId="ADAL" clId="{783A8A52-BA92-4C15-8CAC-C5AC821920F7}" dt="2021-05-19T10:54:38.446" v="1667" actId="478"/>
          <ac:spMkLst>
            <pc:docMk/>
            <pc:sldMk cId="561520832" sldId="273"/>
            <ac:spMk id="2" creationId="{6B2CEA63-6BCC-4356-BAD2-F4FE10B8BD89}"/>
          </ac:spMkLst>
        </pc:spChg>
        <pc:spChg chg="mod">
          <ac:chgData name="Nicholas Khor (nsek1g17)" userId="ab23839d-bcd4-4aa4-83aa-56b5b8a0a1a8" providerId="ADAL" clId="{783A8A52-BA92-4C15-8CAC-C5AC821920F7}" dt="2021-05-19T12:02:12.200" v="3763" actId="2711"/>
          <ac:spMkLst>
            <pc:docMk/>
            <pc:sldMk cId="561520832" sldId="273"/>
            <ac:spMk id="3" creationId="{4F58AEB0-6EA4-4EC0-9BFE-94F015FE9A37}"/>
          </ac:spMkLst>
        </pc:spChg>
        <pc:spChg chg="add del mod">
          <ac:chgData name="Nicholas Khor (nsek1g17)" userId="ab23839d-bcd4-4aa4-83aa-56b5b8a0a1a8" providerId="ADAL" clId="{783A8A52-BA92-4C15-8CAC-C5AC821920F7}" dt="2021-05-19T10:54:42.035" v="1669" actId="478"/>
          <ac:spMkLst>
            <pc:docMk/>
            <pc:sldMk cId="561520832" sldId="273"/>
            <ac:spMk id="6" creationId="{1E8C3942-D97D-4F7A-AF23-A5238262685D}"/>
          </ac:spMkLst>
        </pc:spChg>
        <pc:spChg chg="add del mod">
          <ac:chgData name="Nicholas Khor (nsek1g17)" userId="ab23839d-bcd4-4aa4-83aa-56b5b8a0a1a8" providerId="ADAL" clId="{783A8A52-BA92-4C15-8CAC-C5AC821920F7}" dt="2021-05-19T10:54:40.833" v="1668" actId="478"/>
          <ac:spMkLst>
            <pc:docMk/>
            <pc:sldMk cId="561520832" sldId="273"/>
            <ac:spMk id="8" creationId="{DF39D646-31E5-4EE0-B317-415CFD08811E}"/>
          </ac:spMkLst>
        </pc:spChg>
        <pc:spChg chg="add mod">
          <ac:chgData name="Nicholas Khor (nsek1g17)" userId="ab23839d-bcd4-4aa4-83aa-56b5b8a0a1a8" providerId="ADAL" clId="{783A8A52-BA92-4C15-8CAC-C5AC821920F7}" dt="2021-05-19T10:54:42.974" v="1670"/>
          <ac:spMkLst>
            <pc:docMk/>
            <pc:sldMk cId="561520832" sldId="273"/>
            <ac:spMk id="9" creationId="{1B0E792F-83FD-4D90-8861-C820AC0DF225}"/>
          </ac:spMkLst>
        </pc:spChg>
        <pc:picChg chg="add mod">
          <ac:chgData name="Nicholas Khor (nsek1g17)" userId="ab23839d-bcd4-4aa4-83aa-56b5b8a0a1a8" providerId="ADAL" clId="{783A8A52-BA92-4C15-8CAC-C5AC821920F7}" dt="2021-05-12T14:24:33.373" v="169"/>
          <ac:picMkLst>
            <pc:docMk/>
            <pc:sldMk cId="561520832" sldId="273"/>
            <ac:picMk id="4" creationId="{F1504557-6363-47D4-A171-AF5BDD210E01}"/>
          </ac:picMkLst>
        </pc:picChg>
        <pc:picChg chg="mod">
          <ac:chgData name="Nicholas Khor (nsek1g17)" userId="ab23839d-bcd4-4aa4-83aa-56b5b8a0a1a8" providerId="ADAL" clId="{783A8A52-BA92-4C15-8CAC-C5AC821920F7}" dt="2021-05-19T10:25:42.691" v="1329" actId="1076"/>
          <ac:picMkLst>
            <pc:docMk/>
            <pc:sldMk cId="561520832" sldId="273"/>
            <ac:picMk id="5" creationId="{5084F67E-9F1D-44BF-8F8E-6066C18A27F3}"/>
          </ac:picMkLst>
        </pc:picChg>
      </pc:sldChg>
      <pc:sldChg chg="addSp delSp modSp mod">
        <pc:chgData name="Nicholas Khor (nsek1g17)" userId="ab23839d-bcd4-4aa4-83aa-56b5b8a0a1a8" providerId="ADAL" clId="{783A8A52-BA92-4C15-8CAC-C5AC821920F7}" dt="2021-05-19T12:01:51.775" v="3759" actId="2711"/>
        <pc:sldMkLst>
          <pc:docMk/>
          <pc:sldMk cId="3463848007" sldId="274"/>
        </pc:sldMkLst>
        <pc:spChg chg="del">
          <ac:chgData name="Nicholas Khor (nsek1g17)" userId="ab23839d-bcd4-4aa4-83aa-56b5b8a0a1a8" providerId="ADAL" clId="{783A8A52-BA92-4C15-8CAC-C5AC821920F7}" dt="2021-05-19T10:54:22.195" v="1658" actId="478"/>
          <ac:spMkLst>
            <pc:docMk/>
            <pc:sldMk cId="3463848007" sldId="274"/>
            <ac:spMk id="2" creationId="{6B2CEA63-6BCC-4356-BAD2-F4FE10B8BD89}"/>
          </ac:spMkLst>
        </pc:spChg>
        <pc:spChg chg="mod">
          <ac:chgData name="Nicholas Khor (nsek1g17)" userId="ab23839d-bcd4-4aa4-83aa-56b5b8a0a1a8" providerId="ADAL" clId="{783A8A52-BA92-4C15-8CAC-C5AC821920F7}" dt="2021-05-19T12:01:51.775" v="3759" actId="2711"/>
          <ac:spMkLst>
            <pc:docMk/>
            <pc:sldMk cId="3463848007" sldId="274"/>
            <ac:spMk id="3" creationId="{4F58AEB0-6EA4-4EC0-9BFE-94F015FE9A37}"/>
          </ac:spMkLst>
        </pc:spChg>
        <pc:spChg chg="add del mod">
          <ac:chgData name="Nicholas Khor (nsek1g17)" userId="ab23839d-bcd4-4aa4-83aa-56b5b8a0a1a8" providerId="ADAL" clId="{783A8A52-BA92-4C15-8CAC-C5AC821920F7}" dt="2021-05-19T10:54:25.082" v="1660" actId="478"/>
          <ac:spMkLst>
            <pc:docMk/>
            <pc:sldMk cId="3463848007" sldId="274"/>
            <ac:spMk id="6" creationId="{25656A16-54D7-45DB-ACF6-15DAB023139D}"/>
          </ac:spMkLst>
        </pc:spChg>
        <pc:spChg chg="add del mod">
          <ac:chgData name="Nicholas Khor (nsek1g17)" userId="ab23839d-bcd4-4aa4-83aa-56b5b8a0a1a8" providerId="ADAL" clId="{783A8A52-BA92-4C15-8CAC-C5AC821920F7}" dt="2021-05-19T10:54:23.912" v="1659" actId="478"/>
          <ac:spMkLst>
            <pc:docMk/>
            <pc:sldMk cId="3463848007" sldId="274"/>
            <ac:spMk id="8" creationId="{A23DC6C9-639B-4DCE-8485-06685E1FDD2F}"/>
          </ac:spMkLst>
        </pc:spChg>
        <pc:spChg chg="add mod">
          <ac:chgData name="Nicholas Khor (nsek1g17)" userId="ab23839d-bcd4-4aa4-83aa-56b5b8a0a1a8" providerId="ADAL" clId="{783A8A52-BA92-4C15-8CAC-C5AC821920F7}" dt="2021-05-19T10:54:26.320" v="1661"/>
          <ac:spMkLst>
            <pc:docMk/>
            <pc:sldMk cId="3463848007" sldId="274"/>
            <ac:spMk id="9" creationId="{DD6DDA53-7339-4E86-A746-52652AA70F64}"/>
          </ac:spMkLst>
        </pc:spChg>
        <pc:picChg chg="add mod">
          <ac:chgData name="Nicholas Khor (nsek1g17)" userId="ab23839d-bcd4-4aa4-83aa-56b5b8a0a1a8" providerId="ADAL" clId="{783A8A52-BA92-4C15-8CAC-C5AC821920F7}" dt="2021-05-12T14:24:36.029" v="171"/>
          <ac:picMkLst>
            <pc:docMk/>
            <pc:sldMk cId="3463848007" sldId="274"/>
            <ac:picMk id="4" creationId="{38147A68-E8A6-4A01-AFF1-0059644F07DF}"/>
          </ac:picMkLst>
        </pc:picChg>
        <pc:picChg chg="mod">
          <ac:chgData name="Nicholas Khor (nsek1g17)" userId="ab23839d-bcd4-4aa4-83aa-56b5b8a0a1a8" providerId="ADAL" clId="{783A8A52-BA92-4C15-8CAC-C5AC821920F7}" dt="2021-05-19T10:25:54.566" v="1331" actId="1076"/>
          <ac:picMkLst>
            <pc:docMk/>
            <pc:sldMk cId="3463848007" sldId="274"/>
            <ac:picMk id="5" creationId="{4708FB78-9643-4F2A-AF89-216DE38F53E9}"/>
          </ac:picMkLst>
        </pc:picChg>
      </pc:sldChg>
      <pc:sldChg chg="addSp delSp modSp mod">
        <pc:chgData name="Nicholas Khor (nsek1g17)" userId="ab23839d-bcd4-4aa4-83aa-56b5b8a0a1a8" providerId="ADAL" clId="{783A8A52-BA92-4C15-8CAC-C5AC821920F7}" dt="2021-05-19T12:01:47.313" v="3758" actId="2711"/>
        <pc:sldMkLst>
          <pc:docMk/>
          <pc:sldMk cId="2448781993" sldId="275"/>
        </pc:sldMkLst>
        <pc:spChg chg="del">
          <ac:chgData name="Nicholas Khor (nsek1g17)" userId="ab23839d-bcd4-4aa4-83aa-56b5b8a0a1a8" providerId="ADAL" clId="{783A8A52-BA92-4C15-8CAC-C5AC821920F7}" dt="2021-05-19T10:54:15.264" v="1654" actId="478"/>
          <ac:spMkLst>
            <pc:docMk/>
            <pc:sldMk cId="2448781993" sldId="275"/>
            <ac:spMk id="2" creationId="{BABC6872-4F8C-4BA5-938A-FA633A3219DD}"/>
          </ac:spMkLst>
        </pc:spChg>
        <pc:spChg chg="mod">
          <ac:chgData name="Nicholas Khor (nsek1g17)" userId="ab23839d-bcd4-4aa4-83aa-56b5b8a0a1a8" providerId="ADAL" clId="{783A8A52-BA92-4C15-8CAC-C5AC821920F7}" dt="2021-05-19T12:01:47.313" v="3758" actId="2711"/>
          <ac:spMkLst>
            <pc:docMk/>
            <pc:sldMk cId="2448781993" sldId="275"/>
            <ac:spMk id="3" creationId="{F57CA7E9-8252-4551-9BB4-C6A0BD3D41B8}"/>
          </ac:spMkLst>
        </pc:spChg>
        <pc:spChg chg="add del mod">
          <ac:chgData name="Nicholas Khor (nsek1g17)" userId="ab23839d-bcd4-4aa4-83aa-56b5b8a0a1a8" providerId="ADAL" clId="{783A8A52-BA92-4C15-8CAC-C5AC821920F7}" dt="2021-05-19T10:54:18.219" v="1656" actId="478"/>
          <ac:spMkLst>
            <pc:docMk/>
            <pc:sldMk cId="2448781993" sldId="275"/>
            <ac:spMk id="6" creationId="{55EC0581-52AF-4DA7-A59E-A35B6F5ACEE6}"/>
          </ac:spMkLst>
        </pc:spChg>
        <pc:spChg chg="add del mod">
          <ac:chgData name="Nicholas Khor (nsek1g17)" userId="ab23839d-bcd4-4aa4-83aa-56b5b8a0a1a8" providerId="ADAL" clId="{783A8A52-BA92-4C15-8CAC-C5AC821920F7}" dt="2021-05-19T10:54:16.132" v="1655" actId="478"/>
          <ac:spMkLst>
            <pc:docMk/>
            <pc:sldMk cId="2448781993" sldId="275"/>
            <ac:spMk id="8" creationId="{39666A43-D2C4-49DE-95AC-6A8F8CD1A75B}"/>
          </ac:spMkLst>
        </pc:spChg>
        <pc:spChg chg="add mod">
          <ac:chgData name="Nicholas Khor (nsek1g17)" userId="ab23839d-bcd4-4aa4-83aa-56b5b8a0a1a8" providerId="ADAL" clId="{783A8A52-BA92-4C15-8CAC-C5AC821920F7}" dt="2021-05-19T10:54:19.152" v="1657"/>
          <ac:spMkLst>
            <pc:docMk/>
            <pc:sldMk cId="2448781993" sldId="275"/>
            <ac:spMk id="9" creationId="{0B3DD068-C2CF-4201-A55B-90A1EAC84A82}"/>
          </ac:spMkLst>
        </pc:spChg>
        <pc:picChg chg="add mod">
          <ac:chgData name="Nicholas Khor (nsek1g17)" userId="ab23839d-bcd4-4aa4-83aa-56b5b8a0a1a8" providerId="ADAL" clId="{783A8A52-BA92-4C15-8CAC-C5AC821920F7}" dt="2021-05-12T14:24:36.944" v="172"/>
          <ac:picMkLst>
            <pc:docMk/>
            <pc:sldMk cId="2448781993" sldId="275"/>
            <ac:picMk id="4" creationId="{C7725F6A-74A3-46BD-9030-45C741FE59C2}"/>
          </ac:picMkLst>
        </pc:picChg>
        <pc:picChg chg="mod">
          <ac:chgData name="Nicholas Khor (nsek1g17)" userId="ab23839d-bcd4-4aa4-83aa-56b5b8a0a1a8" providerId="ADAL" clId="{783A8A52-BA92-4C15-8CAC-C5AC821920F7}" dt="2021-05-19T10:26:01.217" v="1332" actId="1076"/>
          <ac:picMkLst>
            <pc:docMk/>
            <pc:sldMk cId="2448781993" sldId="275"/>
            <ac:picMk id="5" creationId="{352EDC32-6881-4980-9BD6-3AFDDD01DBEE}"/>
          </ac:picMkLst>
        </pc:picChg>
      </pc:sldChg>
      <pc:sldChg chg="addSp delSp modSp mod">
        <pc:chgData name="Nicholas Khor (nsek1g17)" userId="ab23839d-bcd4-4aa4-83aa-56b5b8a0a1a8" providerId="ADAL" clId="{783A8A52-BA92-4C15-8CAC-C5AC821920F7}" dt="2021-05-19T12:01:42.019" v="3757" actId="2711"/>
        <pc:sldMkLst>
          <pc:docMk/>
          <pc:sldMk cId="4039902308" sldId="276"/>
        </pc:sldMkLst>
        <pc:spChg chg="del mod">
          <ac:chgData name="Nicholas Khor (nsek1g17)" userId="ab23839d-bcd4-4aa4-83aa-56b5b8a0a1a8" providerId="ADAL" clId="{783A8A52-BA92-4C15-8CAC-C5AC821920F7}" dt="2021-05-19T10:53:59.709" v="1648" actId="478"/>
          <ac:spMkLst>
            <pc:docMk/>
            <pc:sldMk cId="4039902308" sldId="276"/>
            <ac:spMk id="2" creationId="{F6B89B21-C4A8-4BA6-8968-46978DC999B4}"/>
          </ac:spMkLst>
        </pc:spChg>
        <pc:spChg chg="mod">
          <ac:chgData name="Nicholas Khor (nsek1g17)" userId="ab23839d-bcd4-4aa4-83aa-56b5b8a0a1a8" providerId="ADAL" clId="{783A8A52-BA92-4C15-8CAC-C5AC821920F7}" dt="2021-05-19T12:01:42.019" v="3757" actId="2711"/>
          <ac:spMkLst>
            <pc:docMk/>
            <pc:sldMk cId="4039902308" sldId="276"/>
            <ac:spMk id="3" creationId="{EF8147B6-D8D8-448A-A81D-FFD5CD417DEA}"/>
          </ac:spMkLst>
        </pc:spChg>
        <pc:spChg chg="add mod">
          <ac:chgData name="Nicholas Khor (nsek1g17)" userId="ab23839d-bcd4-4aa4-83aa-56b5b8a0a1a8" providerId="ADAL" clId="{783A8A52-BA92-4C15-8CAC-C5AC821920F7}" dt="2021-05-19T10:54:09.229" v="1653"/>
          <ac:spMkLst>
            <pc:docMk/>
            <pc:sldMk cId="4039902308" sldId="276"/>
            <ac:spMk id="6" creationId="{EE3443AC-DF52-4F53-A0DB-565015112485}"/>
          </ac:spMkLst>
        </pc:spChg>
        <pc:spChg chg="add del">
          <ac:chgData name="Nicholas Khor (nsek1g17)" userId="ab23839d-bcd4-4aa4-83aa-56b5b8a0a1a8" providerId="ADAL" clId="{783A8A52-BA92-4C15-8CAC-C5AC821920F7}" dt="2021-05-19T10:54:07.141" v="1651" actId="22"/>
          <ac:spMkLst>
            <pc:docMk/>
            <pc:sldMk cId="4039902308" sldId="276"/>
            <ac:spMk id="8" creationId="{7160AD89-46EB-41EF-9A95-5A08485C166A}"/>
          </ac:spMkLst>
        </pc:spChg>
        <pc:picChg chg="add mod">
          <ac:chgData name="Nicholas Khor (nsek1g17)" userId="ab23839d-bcd4-4aa4-83aa-56b5b8a0a1a8" providerId="ADAL" clId="{783A8A52-BA92-4C15-8CAC-C5AC821920F7}" dt="2021-05-12T14:24:40.810" v="173"/>
          <ac:picMkLst>
            <pc:docMk/>
            <pc:sldMk cId="4039902308" sldId="276"/>
            <ac:picMk id="4" creationId="{1E7329B2-9631-4337-973E-FA64C555CA1D}"/>
          </ac:picMkLst>
        </pc:picChg>
        <pc:picChg chg="mod">
          <ac:chgData name="Nicholas Khor (nsek1g17)" userId="ab23839d-bcd4-4aa4-83aa-56b5b8a0a1a8" providerId="ADAL" clId="{783A8A52-BA92-4C15-8CAC-C5AC821920F7}" dt="2021-05-19T10:26:08.310" v="1333" actId="1076"/>
          <ac:picMkLst>
            <pc:docMk/>
            <pc:sldMk cId="4039902308" sldId="276"/>
            <ac:picMk id="5" creationId="{BB252FFE-8112-4254-919B-7DCC1CAE6243}"/>
          </ac:picMkLst>
        </pc:picChg>
      </pc:sldChg>
      <pc:sldChg chg="addSp delSp modSp mod">
        <pc:chgData name="Nicholas Khor (nsek1g17)" userId="ab23839d-bcd4-4aa4-83aa-56b5b8a0a1a8" providerId="ADAL" clId="{783A8A52-BA92-4C15-8CAC-C5AC821920F7}" dt="2021-05-19T12:01:16.834" v="3754" actId="2711"/>
        <pc:sldMkLst>
          <pc:docMk/>
          <pc:sldMk cId="3048625444" sldId="278"/>
        </pc:sldMkLst>
        <pc:spChg chg="del">
          <ac:chgData name="Nicholas Khor (nsek1g17)" userId="ab23839d-bcd4-4aa4-83aa-56b5b8a0a1a8" providerId="ADAL" clId="{783A8A52-BA92-4C15-8CAC-C5AC821920F7}" dt="2021-05-19T10:53:39.503" v="1639" actId="478"/>
          <ac:spMkLst>
            <pc:docMk/>
            <pc:sldMk cId="3048625444" sldId="278"/>
            <ac:spMk id="2" creationId="{E29314AD-FA00-48EA-82D9-ED3771AB5E08}"/>
          </ac:spMkLst>
        </pc:spChg>
        <pc:spChg chg="mod">
          <ac:chgData name="Nicholas Khor (nsek1g17)" userId="ab23839d-bcd4-4aa4-83aa-56b5b8a0a1a8" providerId="ADAL" clId="{783A8A52-BA92-4C15-8CAC-C5AC821920F7}" dt="2021-05-19T12:01:16.834" v="3754" actId="2711"/>
          <ac:spMkLst>
            <pc:docMk/>
            <pc:sldMk cId="3048625444" sldId="278"/>
            <ac:spMk id="6" creationId="{0B0DC02D-E447-4838-BDFA-5D1D59A93EE5}"/>
          </ac:spMkLst>
        </pc:spChg>
        <pc:spChg chg="add del mod">
          <ac:chgData name="Nicholas Khor (nsek1g17)" userId="ab23839d-bcd4-4aa4-83aa-56b5b8a0a1a8" providerId="ADAL" clId="{783A8A52-BA92-4C15-8CAC-C5AC821920F7}" dt="2021-05-19T10:53:43.244" v="1642" actId="478"/>
          <ac:spMkLst>
            <pc:docMk/>
            <pc:sldMk cId="3048625444" sldId="278"/>
            <ac:spMk id="8" creationId="{F0FD1515-F438-44E0-9066-451F0CC04E28}"/>
          </ac:spMkLst>
        </pc:spChg>
        <pc:spChg chg="add del mod">
          <ac:chgData name="Nicholas Khor (nsek1g17)" userId="ab23839d-bcd4-4aa4-83aa-56b5b8a0a1a8" providerId="ADAL" clId="{783A8A52-BA92-4C15-8CAC-C5AC821920F7}" dt="2021-05-19T10:41:04.981" v="1382"/>
          <ac:spMkLst>
            <pc:docMk/>
            <pc:sldMk cId="3048625444" sldId="278"/>
            <ac:spMk id="9" creationId="{93B0CBC6-1100-4A44-9D1E-8E6C40FBA8B7}"/>
          </ac:spMkLst>
        </pc:spChg>
        <pc:spChg chg="add del mod">
          <ac:chgData name="Nicholas Khor (nsek1g17)" userId="ab23839d-bcd4-4aa4-83aa-56b5b8a0a1a8" providerId="ADAL" clId="{783A8A52-BA92-4C15-8CAC-C5AC821920F7}" dt="2021-05-19T10:53:40.440" v="1640" actId="478"/>
          <ac:spMkLst>
            <pc:docMk/>
            <pc:sldMk cId="3048625444" sldId="278"/>
            <ac:spMk id="11" creationId="{2F00ED9F-F6B9-4CA3-BD04-FF5EF935076C}"/>
          </ac:spMkLst>
        </pc:spChg>
        <pc:spChg chg="add mod">
          <ac:chgData name="Nicholas Khor (nsek1g17)" userId="ab23839d-bcd4-4aa4-83aa-56b5b8a0a1a8" providerId="ADAL" clId="{783A8A52-BA92-4C15-8CAC-C5AC821920F7}" dt="2021-05-19T10:53:44.099" v="1643"/>
          <ac:spMkLst>
            <pc:docMk/>
            <pc:sldMk cId="3048625444" sldId="278"/>
            <ac:spMk id="12" creationId="{3EBD078B-922A-4FAD-86E8-ECA5024FBFA7}"/>
          </ac:spMkLst>
        </pc:spChg>
        <pc:picChg chg="add mod">
          <ac:chgData name="Nicholas Khor (nsek1g17)" userId="ab23839d-bcd4-4aa4-83aa-56b5b8a0a1a8" providerId="ADAL" clId="{783A8A52-BA92-4C15-8CAC-C5AC821920F7}" dt="2021-05-12T14:24:45.689" v="175"/>
          <ac:picMkLst>
            <pc:docMk/>
            <pc:sldMk cId="3048625444" sldId="278"/>
            <ac:picMk id="7" creationId="{118FFD70-3450-422C-82AD-6BC3F9B31DFB}"/>
          </ac:picMkLst>
        </pc:picChg>
      </pc:sldChg>
      <pc:sldChg chg="addSp delSp modSp del mod">
        <pc:chgData name="Nicholas Khor (nsek1g17)" userId="ab23839d-bcd4-4aa4-83aa-56b5b8a0a1a8" providerId="ADAL" clId="{783A8A52-BA92-4C15-8CAC-C5AC821920F7}" dt="2021-05-19T11:49:54.517" v="3578" actId="2696"/>
        <pc:sldMkLst>
          <pc:docMk/>
          <pc:sldMk cId="2409226939" sldId="279"/>
        </pc:sldMkLst>
        <pc:spChg chg="del mod">
          <ac:chgData name="Nicholas Khor (nsek1g17)" userId="ab23839d-bcd4-4aa4-83aa-56b5b8a0a1a8" providerId="ADAL" clId="{783A8A52-BA92-4C15-8CAC-C5AC821920F7}" dt="2021-05-19T10:53:27.970" v="1637" actId="478"/>
          <ac:spMkLst>
            <pc:docMk/>
            <pc:sldMk cId="2409226939" sldId="279"/>
            <ac:spMk id="2" creationId="{90DA229B-0866-4D26-94BB-055CD1EC6F55}"/>
          </ac:spMkLst>
        </pc:spChg>
        <pc:spChg chg="mod">
          <ac:chgData name="Nicholas Khor (nsek1g17)" userId="ab23839d-bcd4-4aa4-83aa-56b5b8a0a1a8" providerId="ADAL" clId="{783A8A52-BA92-4C15-8CAC-C5AC821920F7}" dt="2021-05-12T13:49:06.654" v="26" actId="122"/>
          <ac:spMkLst>
            <pc:docMk/>
            <pc:sldMk cId="2409226939" sldId="279"/>
            <ac:spMk id="5" creationId="{58875A8F-20FB-4C7A-99E7-2A1DD5C062C4}"/>
          </ac:spMkLst>
        </pc:spChg>
        <pc:spChg chg="add mod">
          <ac:chgData name="Nicholas Khor (nsek1g17)" userId="ab23839d-bcd4-4aa4-83aa-56b5b8a0a1a8" providerId="ADAL" clId="{783A8A52-BA92-4C15-8CAC-C5AC821920F7}" dt="2021-05-19T10:53:30.446" v="1638"/>
          <ac:spMkLst>
            <pc:docMk/>
            <pc:sldMk cId="2409226939" sldId="279"/>
            <ac:spMk id="7" creationId="{F5DC02E7-0CB7-4B25-A487-9693F5BF82C7}"/>
          </ac:spMkLst>
        </pc:spChg>
        <pc:picChg chg="add mod">
          <ac:chgData name="Nicholas Khor (nsek1g17)" userId="ab23839d-bcd4-4aa4-83aa-56b5b8a0a1a8" providerId="ADAL" clId="{783A8A52-BA92-4C15-8CAC-C5AC821920F7}" dt="2021-05-12T14:24:46.985" v="176"/>
          <ac:picMkLst>
            <pc:docMk/>
            <pc:sldMk cId="2409226939" sldId="279"/>
            <ac:picMk id="6" creationId="{CFCBF11A-718D-47A0-BB7C-2BBD4D23323E}"/>
          </ac:picMkLst>
        </pc:picChg>
      </pc:sldChg>
      <pc:sldChg chg="addSp delSp modSp mod">
        <pc:chgData name="Nicholas Khor (nsek1g17)" userId="ab23839d-bcd4-4aa4-83aa-56b5b8a0a1a8" providerId="ADAL" clId="{783A8A52-BA92-4C15-8CAC-C5AC821920F7}" dt="2021-05-19T12:00:58.069" v="3752" actId="404"/>
        <pc:sldMkLst>
          <pc:docMk/>
          <pc:sldMk cId="2624332318" sldId="280"/>
        </pc:sldMkLst>
        <pc:spChg chg="del">
          <ac:chgData name="Nicholas Khor (nsek1g17)" userId="ab23839d-bcd4-4aa4-83aa-56b5b8a0a1a8" providerId="ADAL" clId="{783A8A52-BA92-4C15-8CAC-C5AC821920F7}" dt="2021-05-19T10:53:14.572" v="1632" actId="478"/>
          <ac:spMkLst>
            <pc:docMk/>
            <pc:sldMk cId="2624332318" sldId="280"/>
            <ac:spMk id="2" creationId="{17445BC6-B5A9-40A8-B632-5D3DCD9804AF}"/>
          </ac:spMkLst>
        </pc:spChg>
        <pc:spChg chg="add del mod">
          <ac:chgData name="Nicholas Khor (nsek1g17)" userId="ab23839d-bcd4-4aa4-83aa-56b5b8a0a1a8" providerId="ADAL" clId="{783A8A52-BA92-4C15-8CAC-C5AC821920F7}" dt="2021-05-19T10:53:18.808" v="1634" actId="478"/>
          <ac:spMkLst>
            <pc:docMk/>
            <pc:sldMk cId="2624332318" sldId="280"/>
            <ac:spMk id="8" creationId="{078D9673-6137-4F2B-B4BE-995962FE06B8}"/>
          </ac:spMkLst>
        </pc:spChg>
        <pc:spChg chg="add del mod">
          <ac:chgData name="Nicholas Khor (nsek1g17)" userId="ab23839d-bcd4-4aa4-83aa-56b5b8a0a1a8" providerId="ADAL" clId="{783A8A52-BA92-4C15-8CAC-C5AC821920F7}" dt="2021-05-19T10:53:16.892" v="1633" actId="478"/>
          <ac:spMkLst>
            <pc:docMk/>
            <pc:sldMk cId="2624332318" sldId="280"/>
            <ac:spMk id="10" creationId="{5B5B131E-7526-4539-A5A1-56948E08C5CD}"/>
          </ac:spMkLst>
        </pc:spChg>
        <pc:spChg chg="add mod">
          <ac:chgData name="Nicholas Khor (nsek1g17)" userId="ab23839d-bcd4-4aa4-83aa-56b5b8a0a1a8" providerId="ADAL" clId="{783A8A52-BA92-4C15-8CAC-C5AC821920F7}" dt="2021-05-19T10:53:19.610" v="1635"/>
          <ac:spMkLst>
            <pc:docMk/>
            <pc:sldMk cId="2624332318" sldId="280"/>
            <ac:spMk id="11" creationId="{99AEBB7F-F3DB-4007-9DF5-D5CB2E27E45F}"/>
          </ac:spMkLst>
        </pc:spChg>
        <pc:graphicFrameChg chg="modGraphic">
          <ac:chgData name="Nicholas Khor (nsek1g17)" userId="ab23839d-bcd4-4aa4-83aa-56b5b8a0a1a8" providerId="ADAL" clId="{783A8A52-BA92-4C15-8CAC-C5AC821920F7}" dt="2021-05-19T12:00:58.069" v="3752" actId="404"/>
          <ac:graphicFrameMkLst>
            <pc:docMk/>
            <pc:sldMk cId="2624332318" sldId="280"/>
            <ac:graphicFrameMk id="4" creationId="{BADF90A0-866C-497A-9E82-E660367532F8}"/>
          </ac:graphicFrameMkLst>
        </pc:graphicFrameChg>
        <pc:picChg chg="add mod">
          <ac:chgData name="Nicholas Khor (nsek1g17)" userId="ab23839d-bcd4-4aa4-83aa-56b5b8a0a1a8" providerId="ADAL" clId="{783A8A52-BA92-4C15-8CAC-C5AC821920F7}" dt="2021-05-12T14:24:47.946" v="177"/>
          <ac:picMkLst>
            <pc:docMk/>
            <pc:sldMk cId="2624332318" sldId="280"/>
            <ac:picMk id="6" creationId="{64EBB86D-57B1-4C16-B73E-1E5967995188}"/>
          </ac:picMkLst>
        </pc:picChg>
      </pc:sldChg>
      <pc:sldChg chg="addSp delSp modSp mod">
        <pc:chgData name="Nicholas Khor (nsek1g17)" userId="ab23839d-bcd4-4aa4-83aa-56b5b8a0a1a8" providerId="ADAL" clId="{783A8A52-BA92-4C15-8CAC-C5AC821920F7}" dt="2021-05-19T12:01:32.763" v="3756" actId="2711"/>
        <pc:sldMkLst>
          <pc:docMk/>
          <pc:sldMk cId="2363521461" sldId="282"/>
        </pc:sldMkLst>
        <pc:spChg chg="del mod">
          <ac:chgData name="Nicholas Khor (nsek1g17)" userId="ab23839d-bcd4-4aa4-83aa-56b5b8a0a1a8" providerId="ADAL" clId="{783A8A52-BA92-4C15-8CAC-C5AC821920F7}" dt="2021-05-19T10:53:51.374" v="1645" actId="478"/>
          <ac:spMkLst>
            <pc:docMk/>
            <pc:sldMk cId="2363521461" sldId="282"/>
            <ac:spMk id="2" creationId="{C73C9299-5D98-4007-92D8-0E452910CBC2}"/>
          </ac:spMkLst>
        </pc:spChg>
        <pc:spChg chg="mod">
          <ac:chgData name="Nicholas Khor (nsek1g17)" userId="ab23839d-bcd4-4aa4-83aa-56b5b8a0a1a8" providerId="ADAL" clId="{783A8A52-BA92-4C15-8CAC-C5AC821920F7}" dt="2021-05-19T12:01:27.135" v="3755" actId="2711"/>
          <ac:spMkLst>
            <pc:docMk/>
            <pc:sldMk cId="2363521461" sldId="282"/>
            <ac:spMk id="5" creationId="{5D98C830-CAF7-48CC-8B22-960840D42E3D}"/>
          </ac:spMkLst>
        </pc:spChg>
        <pc:spChg chg="mod">
          <ac:chgData name="Nicholas Khor (nsek1g17)" userId="ab23839d-bcd4-4aa4-83aa-56b5b8a0a1a8" providerId="ADAL" clId="{783A8A52-BA92-4C15-8CAC-C5AC821920F7}" dt="2021-05-19T11:50:05.828" v="3579" actId="1076"/>
          <ac:spMkLst>
            <pc:docMk/>
            <pc:sldMk cId="2363521461" sldId="282"/>
            <ac:spMk id="6" creationId="{6D0D2797-D1FC-4505-B18C-4E55CD140036}"/>
          </ac:spMkLst>
        </pc:spChg>
        <pc:spChg chg="mod">
          <ac:chgData name="Nicholas Khor (nsek1g17)" userId="ab23839d-bcd4-4aa4-83aa-56b5b8a0a1a8" providerId="ADAL" clId="{783A8A52-BA92-4C15-8CAC-C5AC821920F7}" dt="2021-05-19T12:01:32.763" v="3756" actId="2711"/>
          <ac:spMkLst>
            <pc:docMk/>
            <pc:sldMk cId="2363521461" sldId="282"/>
            <ac:spMk id="8" creationId="{81DF1584-E633-44D0-9EBF-78B5E321DBA8}"/>
          </ac:spMkLst>
        </pc:spChg>
        <pc:spChg chg="add mod">
          <ac:chgData name="Nicholas Khor (nsek1g17)" userId="ab23839d-bcd4-4aa4-83aa-56b5b8a0a1a8" providerId="ADAL" clId="{783A8A52-BA92-4C15-8CAC-C5AC821920F7}" dt="2021-05-19T10:53:54.491" v="1646"/>
          <ac:spMkLst>
            <pc:docMk/>
            <pc:sldMk cId="2363521461" sldId="282"/>
            <ac:spMk id="12" creationId="{8CE6A4D3-2EBE-426F-B1B7-3DEC0A7BB54D}"/>
          </ac:spMkLst>
        </pc:spChg>
        <pc:spChg chg="mod">
          <ac:chgData name="Nicholas Khor (nsek1g17)" userId="ab23839d-bcd4-4aa4-83aa-56b5b8a0a1a8" providerId="ADAL" clId="{783A8A52-BA92-4C15-8CAC-C5AC821920F7}" dt="2021-05-19T11:50:05.828" v="3579" actId="1076"/>
          <ac:spMkLst>
            <pc:docMk/>
            <pc:sldMk cId="2363521461" sldId="282"/>
            <ac:spMk id="14" creationId="{0E96C521-1FE0-47A6-89F0-93C1E5592B3B}"/>
          </ac:spMkLst>
        </pc:spChg>
        <pc:picChg chg="mod">
          <ac:chgData name="Nicholas Khor (nsek1g17)" userId="ab23839d-bcd4-4aa4-83aa-56b5b8a0a1a8" providerId="ADAL" clId="{783A8A52-BA92-4C15-8CAC-C5AC821920F7}" dt="2021-05-19T11:50:05.828" v="3579" actId="1076"/>
          <ac:picMkLst>
            <pc:docMk/>
            <pc:sldMk cId="2363521461" sldId="282"/>
            <ac:picMk id="4" creationId="{985F6E73-026C-47E0-AE37-2AF3AC337824}"/>
          </ac:picMkLst>
        </pc:picChg>
        <pc:picChg chg="mod">
          <ac:chgData name="Nicholas Khor (nsek1g17)" userId="ab23839d-bcd4-4aa4-83aa-56b5b8a0a1a8" providerId="ADAL" clId="{783A8A52-BA92-4C15-8CAC-C5AC821920F7}" dt="2021-05-19T11:50:05.828" v="3579" actId="1076"/>
          <ac:picMkLst>
            <pc:docMk/>
            <pc:sldMk cId="2363521461" sldId="282"/>
            <ac:picMk id="9" creationId="{1127EAE3-2093-4B6C-B92A-0DCFE19A9272}"/>
          </ac:picMkLst>
        </pc:picChg>
        <pc:picChg chg="add mod">
          <ac:chgData name="Nicholas Khor (nsek1g17)" userId="ab23839d-bcd4-4aa4-83aa-56b5b8a0a1a8" providerId="ADAL" clId="{783A8A52-BA92-4C15-8CAC-C5AC821920F7}" dt="2021-05-12T14:24:42.599" v="174"/>
          <ac:picMkLst>
            <pc:docMk/>
            <pc:sldMk cId="2363521461" sldId="282"/>
            <ac:picMk id="10" creationId="{9EB2A483-CAC7-4DBD-930D-3C6754E27671}"/>
          </ac:picMkLst>
        </pc:picChg>
        <pc:picChg chg="mod">
          <ac:chgData name="Nicholas Khor (nsek1g17)" userId="ab23839d-bcd4-4aa4-83aa-56b5b8a0a1a8" providerId="ADAL" clId="{783A8A52-BA92-4C15-8CAC-C5AC821920F7}" dt="2021-05-19T11:50:05.828" v="3579" actId="1076"/>
          <ac:picMkLst>
            <pc:docMk/>
            <pc:sldMk cId="2363521461" sldId="282"/>
            <ac:picMk id="13" creationId="{C80799E2-9DA7-4D31-8F2E-DB5FF8E099B6}"/>
          </ac:picMkLst>
        </pc:picChg>
      </pc:sldChg>
      <pc:sldChg chg="addSp delSp modSp mod">
        <pc:chgData name="Nicholas Khor (nsek1g17)" userId="ab23839d-bcd4-4aa4-83aa-56b5b8a0a1a8" providerId="ADAL" clId="{783A8A52-BA92-4C15-8CAC-C5AC821920F7}" dt="2021-05-19T12:00:46.934" v="3750" actId="2711"/>
        <pc:sldMkLst>
          <pc:docMk/>
          <pc:sldMk cId="3590148164" sldId="283"/>
        </pc:sldMkLst>
        <pc:spChg chg="del">
          <ac:chgData name="Nicholas Khor (nsek1g17)" userId="ab23839d-bcd4-4aa4-83aa-56b5b8a0a1a8" providerId="ADAL" clId="{783A8A52-BA92-4C15-8CAC-C5AC821920F7}" dt="2021-05-19T10:53:05.416" v="1629" actId="478"/>
          <ac:spMkLst>
            <pc:docMk/>
            <pc:sldMk cId="3590148164" sldId="283"/>
            <ac:spMk id="2" creationId="{47EBF7FD-1F31-4E10-8AB8-26DF05DC5279}"/>
          </ac:spMkLst>
        </pc:spChg>
        <pc:spChg chg="mod">
          <ac:chgData name="Nicholas Khor (nsek1g17)" userId="ab23839d-bcd4-4aa4-83aa-56b5b8a0a1a8" providerId="ADAL" clId="{783A8A52-BA92-4C15-8CAC-C5AC821920F7}" dt="2021-05-19T12:00:46.934" v="3750" actId="2711"/>
          <ac:spMkLst>
            <pc:docMk/>
            <pc:sldMk cId="3590148164" sldId="283"/>
            <ac:spMk id="3" creationId="{59BDD730-A075-4B98-99D4-13C0409004B2}"/>
          </ac:spMkLst>
        </pc:spChg>
        <pc:spChg chg="add del mod">
          <ac:chgData name="Nicholas Khor (nsek1g17)" userId="ab23839d-bcd4-4aa4-83aa-56b5b8a0a1a8" providerId="ADAL" clId="{783A8A52-BA92-4C15-8CAC-C5AC821920F7}" dt="2021-05-19T10:53:03.364" v="1628" actId="478"/>
          <ac:spMkLst>
            <pc:docMk/>
            <pc:sldMk cId="3590148164" sldId="283"/>
            <ac:spMk id="6" creationId="{B00D35E4-FE56-4364-A390-B78A9E7FBD84}"/>
          </ac:spMkLst>
        </pc:spChg>
        <pc:spChg chg="add del mod">
          <ac:chgData name="Nicholas Khor (nsek1g17)" userId="ab23839d-bcd4-4aa4-83aa-56b5b8a0a1a8" providerId="ADAL" clId="{783A8A52-BA92-4C15-8CAC-C5AC821920F7}" dt="2021-05-19T10:53:08.012" v="1630" actId="478"/>
          <ac:spMkLst>
            <pc:docMk/>
            <pc:sldMk cId="3590148164" sldId="283"/>
            <ac:spMk id="8" creationId="{595ADD61-370F-4D96-9745-6AA9EE9E0A24}"/>
          </ac:spMkLst>
        </pc:spChg>
        <pc:spChg chg="add mod">
          <ac:chgData name="Nicholas Khor (nsek1g17)" userId="ab23839d-bcd4-4aa4-83aa-56b5b8a0a1a8" providerId="ADAL" clId="{783A8A52-BA92-4C15-8CAC-C5AC821920F7}" dt="2021-05-19T10:53:08.973" v="1631"/>
          <ac:spMkLst>
            <pc:docMk/>
            <pc:sldMk cId="3590148164" sldId="283"/>
            <ac:spMk id="9" creationId="{6C1FD4CA-56EF-4CF5-8494-BECB0619DE74}"/>
          </ac:spMkLst>
        </pc:spChg>
        <pc:picChg chg="add mod">
          <ac:chgData name="Nicholas Khor (nsek1g17)" userId="ab23839d-bcd4-4aa4-83aa-56b5b8a0a1a8" providerId="ADAL" clId="{783A8A52-BA92-4C15-8CAC-C5AC821920F7}" dt="2021-05-12T14:24:49.475" v="178"/>
          <ac:picMkLst>
            <pc:docMk/>
            <pc:sldMk cId="3590148164" sldId="283"/>
            <ac:picMk id="4" creationId="{266845AA-545D-4417-8C48-E69804273CBF}"/>
          </ac:picMkLst>
        </pc:picChg>
        <pc:picChg chg="mod">
          <ac:chgData name="Nicholas Khor (nsek1g17)" userId="ab23839d-bcd4-4aa4-83aa-56b5b8a0a1a8" providerId="ADAL" clId="{783A8A52-BA92-4C15-8CAC-C5AC821920F7}" dt="2021-05-19T10:26:42.142" v="1334" actId="1076"/>
          <ac:picMkLst>
            <pc:docMk/>
            <pc:sldMk cId="3590148164" sldId="283"/>
            <ac:picMk id="5" creationId="{7840B5F2-3165-45C4-8D35-3D9497B2190D}"/>
          </ac:picMkLst>
        </pc:picChg>
      </pc:sldChg>
      <pc:sldChg chg="addSp delSp modSp mod">
        <pc:chgData name="Nicholas Khor (nsek1g17)" userId="ab23839d-bcd4-4aa4-83aa-56b5b8a0a1a8" providerId="ADAL" clId="{783A8A52-BA92-4C15-8CAC-C5AC821920F7}" dt="2021-05-19T18:01:28.844" v="4366" actId="14100"/>
        <pc:sldMkLst>
          <pc:docMk/>
          <pc:sldMk cId="2149256879" sldId="284"/>
        </pc:sldMkLst>
        <pc:spChg chg="del mod">
          <ac:chgData name="Nicholas Khor (nsek1g17)" userId="ab23839d-bcd4-4aa4-83aa-56b5b8a0a1a8" providerId="ADAL" clId="{783A8A52-BA92-4C15-8CAC-C5AC821920F7}" dt="2021-05-19T10:55:19.029" v="1685" actId="478"/>
          <ac:spMkLst>
            <pc:docMk/>
            <pc:sldMk cId="2149256879" sldId="284"/>
            <ac:spMk id="2" creationId="{39E5DD5A-E181-4BFA-9B35-1A1BFCDD7ADC}"/>
          </ac:spMkLst>
        </pc:spChg>
        <pc:spChg chg="mod">
          <ac:chgData name="Nicholas Khor (nsek1g17)" userId="ab23839d-bcd4-4aa4-83aa-56b5b8a0a1a8" providerId="ADAL" clId="{783A8A52-BA92-4C15-8CAC-C5AC821920F7}" dt="2021-05-19T11:51:32.571" v="3596" actId="1076"/>
          <ac:spMkLst>
            <pc:docMk/>
            <pc:sldMk cId="2149256879" sldId="284"/>
            <ac:spMk id="3" creationId="{6A70CEA1-2433-4F07-92AF-A6B810FC3619}"/>
          </ac:spMkLst>
        </pc:spChg>
        <pc:spChg chg="add mod">
          <ac:chgData name="Nicholas Khor (nsek1g17)" userId="ab23839d-bcd4-4aa4-83aa-56b5b8a0a1a8" providerId="ADAL" clId="{783A8A52-BA92-4C15-8CAC-C5AC821920F7}" dt="2021-05-19T18:01:28.844" v="4366" actId="14100"/>
          <ac:spMkLst>
            <pc:docMk/>
            <pc:sldMk cId="2149256879" sldId="284"/>
            <ac:spMk id="6" creationId="{4CE438E2-5C0F-47A9-9F0B-A5AC6FB1617E}"/>
          </ac:spMkLst>
        </pc:spChg>
        <pc:picChg chg="add mod">
          <ac:chgData name="Nicholas Khor (nsek1g17)" userId="ab23839d-bcd4-4aa4-83aa-56b5b8a0a1a8" providerId="ADAL" clId="{783A8A52-BA92-4C15-8CAC-C5AC821920F7}" dt="2021-05-12T14:24:27.658" v="165"/>
          <ac:picMkLst>
            <pc:docMk/>
            <pc:sldMk cId="2149256879" sldId="284"/>
            <ac:picMk id="4" creationId="{4E8B7EA8-2331-42E1-8A6A-474DEDCB53B4}"/>
          </ac:picMkLst>
        </pc:picChg>
        <pc:picChg chg="mod">
          <ac:chgData name="Nicholas Khor (nsek1g17)" userId="ab23839d-bcd4-4aa4-83aa-56b5b8a0a1a8" providerId="ADAL" clId="{783A8A52-BA92-4C15-8CAC-C5AC821920F7}" dt="2021-05-19T10:25:17.078" v="1325" actId="1076"/>
          <ac:picMkLst>
            <pc:docMk/>
            <pc:sldMk cId="2149256879" sldId="284"/>
            <ac:picMk id="7" creationId="{9D679A20-DFB1-4DE5-95DC-175AE113CCCF}"/>
          </ac:picMkLst>
        </pc:picChg>
      </pc:sldChg>
      <pc:sldChg chg="addSp delSp modSp mod">
        <pc:chgData name="Nicholas Khor (nsek1g17)" userId="ab23839d-bcd4-4aa4-83aa-56b5b8a0a1a8" providerId="ADAL" clId="{783A8A52-BA92-4C15-8CAC-C5AC821920F7}" dt="2021-05-19T12:00:33.865" v="3748" actId="1076"/>
        <pc:sldMkLst>
          <pc:docMk/>
          <pc:sldMk cId="3098072465" sldId="286"/>
        </pc:sldMkLst>
        <pc:spChg chg="del">
          <ac:chgData name="Nicholas Khor (nsek1g17)" userId="ab23839d-bcd4-4aa4-83aa-56b5b8a0a1a8" providerId="ADAL" clId="{783A8A52-BA92-4C15-8CAC-C5AC821920F7}" dt="2021-05-19T10:52:44.415" v="1619" actId="478"/>
          <ac:spMkLst>
            <pc:docMk/>
            <pc:sldMk cId="3098072465" sldId="286"/>
            <ac:spMk id="2" creationId="{CA5C2D7C-D697-439E-B5E6-FB6CD6108126}"/>
          </ac:spMkLst>
        </pc:spChg>
        <pc:spChg chg="mod">
          <ac:chgData name="Nicholas Khor (nsek1g17)" userId="ab23839d-bcd4-4aa4-83aa-56b5b8a0a1a8" providerId="ADAL" clId="{783A8A52-BA92-4C15-8CAC-C5AC821920F7}" dt="2021-05-19T12:00:33.865" v="3748" actId="1076"/>
          <ac:spMkLst>
            <pc:docMk/>
            <pc:sldMk cId="3098072465" sldId="286"/>
            <ac:spMk id="6" creationId="{88718D40-3745-4FCE-99D2-8408131AC176}"/>
          </ac:spMkLst>
        </pc:spChg>
        <pc:spChg chg="add del mod">
          <ac:chgData name="Nicholas Khor (nsek1g17)" userId="ab23839d-bcd4-4aa4-83aa-56b5b8a0a1a8" providerId="ADAL" clId="{783A8A52-BA92-4C15-8CAC-C5AC821920F7}" dt="2021-05-19T10:52:46.510" v="1621" actId="478"/>
          <ac:spMkLst>
            <pc:docMk/>
            <pc:sldMk cId="3098072465" sldId="286"/>
            <ac:spMk id="7" creationId="{8B207D68-6CF0-4D4D-BDEE-36276A6D6920}"/>
          </ac:spMkLst>
        </pc:spChg>
        <pc:spChg chg="add del mod">
          <ac:chgData name="Nicholas Khor (nsek1g17)" userId="ab23839d-bcd4-4aa4-83aa-56b5b8a0a1a8" providerId="ADAL" clId="{783A8A52-BA92-4C15-8CAC-C5AC821920F7}" dt="2021-05-19T10:52:48.216" v="1622" actId="478"/>
          <ac:spMkLst>
            <pc:docMk/>
            <pc:sldMk cId="3098072465" sldId="286"/>
            <ac:spMk id="9" creationId="{D363E9C3-BD23-439A-A413-962894A5B672}"/>
          </ac:spMkLst>
        </pc:spChg>
        <pc:spChg chg="add mod">
          <ac:chgData name="Nicholas Khor (nsek1g17)" userId="ab23839d-bcd4-4aa4-83aa-56b5b8a0a1a8" providerId="ADAL" clId="{783A8A52-BA92-4C15-8CAC-C5AC821920F7}" dt="2021-05-19T10:53:00.447" v="1627"/>
          <ac:spMkLst>
            <pc:docMk/>
            <pc:sldMk cId="3098072465" sldId="286"/>
            <ac:spMk id="10" creationId="{0BECC445-DD27-40BF-87AC-21EA1D549FA3}"/>
          </ac:spMkLst>
        </pc:spChg>
        <pc:picChg chg="mod">
          <ac:chgData name="Nicholas Khor (nsek1g17)" userId="ab23839d-bcd4-4aa4-83aa-56b5b8a0a1a8" providerId="ADAL" clId="{783A8A52-BA92-4C15-8CAC-C5AC821920F7}" dt="2021-05-19T10:26:47.529" v="1335" actId="1076"/>
          <ac:picMkLst>
            <pc:docMk/>
            <pc:sldMk cId="3098072465" sldId="286"/>
            <ac:picMk id="3" creationId="{C87D2B45-3C75-4F45-A16C-E3066FDDAAD7}"/>
          </ac:picMkLst>
        </pc:picChg>
        <pc:picChg chg="mod">
          <ac:chgData name="Nicholas Khor (nsek1g17)" userId="ab23839d-bcd4-4aa4-83aa-56b5b8a0a1a8" providerId="ADAL" clId="{783A8A52-BA92-4C15-8CAC-C5AC821920F7}" dt="2021-05-19T11:55:55.256" v="3704" actId="1076"/>
          <ac:picMkLst>
            <pc:docMk/>
            <pc:sldMk cId="3098072465" sldId="286"/>
            <ac:picMk id="4" creationId="{B4561BC9-DF53-41CE-A99C-C0CC714FA144}"/>
          </ac:picMkLst>
        </pc:picChg>
        <pc:picChg chg="add mod">
          <ac:chgData name="Nicholas Khor (nsek1g17)" userId="ab23839d-bcd4-4aa4-83aa-56b5b8a0a1a8" providerId="ADAL" clId="{783A8A52-BA92-4C15-8CAC-C5AC821920F7}" dt="2021-05-12T14:24:50.504" v="179"/>
          <ac:picMkLst>
            <pc:docMk/>
            <pc:sldMk cId="3098072465" sldId="286"/>
            <ac:picMk id="5" creationId="{7C8CFF8E-195C-44C2-86B0-8651FA6D9809}"/>
          </ac:picMkLst>
        </pc:picChg>
      </pc:sldChg>
      <pc:sldChg chg="addSp modSp">
        <pc:chgData name="Nicholas Khor (nsek1g17)" userId="ab23839d-bcd4-4aa4-83aa-56b5b8a0a1a8" providerId="ADAL" clId="{783A8A52-BA92-4C15-8CAC-C5AC821920F7}" dt="2021-05-12T14:24:51.540" v="180"/>
        <pc:sldMkLst>
          <pc:docMk/>
          <pc:sldMk cId="484014120" sldId="287"/>
        </pc:sldMkLst>
        <pc:picChg chg="add mod">
          <ac:chgData name="Nicholas Khor (nsek1g17)" userId="ab23839d-bcd4-4aa4-83aa-56b5b8a0a1a8" providerId="ADAL" clId="{783A8A52-BA92-4C15-8CAC-C5AC821920F7}" dt="2021-05-12T14:24:51.540" v="180"/>
          <ac:picMkLst>
            <pc:docMk/>
            <pc:sldMk cId="484014120" sldId="287"/>
            <ac:picMk id="6" creationId="{ACD4BB2A-F969-4DB0-81C2-FC73B70E599C}"/>
          </ac:picMkLst>
        </pc:picChg>
      </pc:sldChg>
      <pc:sldChg chg="addSp delSp modSp mod">
        <pc:chgData name="Nicholas Khor (nsek1g17)" userId="ab23839d-bcd4-4aa4-83aa-56b5b8a0a1a8" providerId="ADAL" clId="{783A8A52-BA92-4C15-8CAC-C5AC821920F7}" dt="2021-05-19T12:00:18.632" v="3744" actId="2711"/>
        <pc:sldMkLst>
          <pc:docMk/>
          <pc:sldMk cId="2915214858" sldId="288"/>
        </pc:sldMkLst>
        <pc:spChg chg="del mod">
          <ac:chgData name="Nicholas Khor (nsek1g17)" userId="ab23839d-bcd4-4aa4-83aa-56b5b8a0a1a8" providerId="ADAL" clId="{783A8A52-BA92-4C15-8CAC-C5AC821920F7}" dt="2021-05-19T10:52:34.275" v="1616" actId="478"/>
          <ac:spMkLst>
            <pc:docMk/>
            <pc:sldMk cId="2915214858" sldId="288"/>
            <ac:spMk id="2" creationId="{5452CF98-7C3D-4595-B69D-2B35412282DD}"/>
          </ac:spMkLst>
        </pc:spChg>
        <pc:spChg chg="mod">
          <ac:chgData name="Nicholas Khor (nsek1g17)" userId="ab23839d-bcd4-4aa4-83aa-56b5b8a0a1a8" providerId="ADAL" clId="{783A8A52-BA92-4C15-8CAC-C5AC821920F7}" dt="2021-05-19T11:56:19.080" v="3707" actId="1076"/>
          <ac:spMkLst>
            <pc:docMk/>
            <pc:sldMk cId="2915214858" sldId="288"/>
            <ac:spMk id="6" creationId="{B952C35F-CCF9-4EB0-BA2A-7E86D8FA6B61}"/>
          </ac:spMkLst>
        </pc:spChg>
        <pc:spChg chg="add mod">
          <ac:chgData name="Nicholas Khor (nsek1g17)" userId="ab23839d-bcd4-4aa4-83aa-56b5b8a0a1a8" providerId="ADAL" clId="{783A8A52-BA92-4C15-8CAC-C5AC821920F7}" dt="2021-05-19T10:52:39.098" v="1618" actId="14100"/>
          <ac:spMkLst>
            <pc:docMk/>
            <pc:sldMk cId="2915214858" sldId="288"/>
            <ac:spMk id="7" creationId="{CE2EA5B5-074A-40C6-8040-7610706EED48}"/>
          </ac:spMkLst>
        </pc:spChg>
        <pc:graphicFrameChg chg="mod modGraphic">
          <ac:chgData name="Nicholas Khor (nsek1g17)" userId="ab23839d-bcd4-4aa4-83aa-56b5b8a0a1a8" providerId="ADAL" clId="{783A8A52-BA92-4C15-8CAC-C5AC821920F7}" dt="2021-05-19T12:00:18.632" v="3744" actId="2711"/>
          <ac:graphicFrameMkLst>
            <pc:docMk/>
            <pc:sldMk cId="2915214858" sldId="288"/>
            <ac:graphicFrameMk id="4" creationId="{30C50ED3-8C46-48F2-BE80-9FA5CBF0DBEA}"/>
          </ac:graphicFrameMkLst>
        </pc:graphicFrameChg>
        <pc:picChg chg="mod">
          <ac:chgData name="Nicholas Khor (nsek1g17)" userId="ab23839d-bcd4-4aa4-83aa-56b5b8a0a1a8" providerId="ADAL" clId="{783A8A52-BA92-4C15-8CAC-C5AC821920F7}" dt="2021-05-19T10:26:56.815" v="1337" actId="1076"/>
          <ac:picMkLst>
            <pc:docMk/>
            <pc:sldMk cId="2915214858" sldId="288"/>
            <ac:picMk id="3" creationId="{F8FC676F-56EE-45AC-8B2D-1F43167B435F}"/>
          </ac:picMkLst>
        </pc:picChg>
        <pc:picChg chg="add mod">
          <ac:chgData name="Nicholas Khor (nsek1g17)" userId="ab23839d-bcd4-4aa4-83aa-56b5b8a0a1a8" providerId="ADAL" clId="{783A8A52-BA92-4C15-8CAC-C5AC821920F7}" dt="2021-05-12T14:24:52.747" v="181"/>
          <ac:picMkLst>
            <pc:docMk/>
            <pc:sldMk cId="2915214858" sldId="288"/>
            <ac:picMk id="5" creationId="{78A8CBE2-C355-453F-B73E-F695B3CBD9D7}"/>
          </ac:picMkLst>
        </pc:picChg>
      </pc:sldChg>
      <pc:sldChg chg="addSp modSp">
        <pc:chgData name="Nicholas Khor (nsek1g17)" userId="ab23839d-bcd4-4aa4-83aa-56b5b8a0a1a8" providerId="ADAL" clId="{783A8A52-BA92-4C15-8CAC-C5AC821920F7}" dt="2021-05-12T14:24:54.633" v="182"/>
        <pc:sldMkLst>
          <pc:docMk/>
          <pc:sldMk cId="2302450653" sldId="289"/>
        </pc:sldMkLst>
        <pc:picChg chg="add mod">
          <ac:chgData name="Nicholas Khor (nsek1g17)" userId="ab23839d-bcd4-4aa4-83aa-56b5b8a0a1a8" providerId="ADAL" clId="{783A8A52-BA92-4C15-8CAC-C5AC821920F7}" dt="2021-05-12T14:24:54.633" v="182"/>
          <ac:picMkLst>
            <pc:docMk/>
            <pc:sldMk cId="2302450653" sldId="289"/>
            <ac:picMk id="6" creationId="{F8F479F6-32C0-4F59-9058-B3F75C038493}"/>
          </ac:picMkLst>
        </pc:picChg>
      </pc:sldChg>
      <pc:sldChg chg="addSp modSp">
        <pc:chgData name="Nicholas Khor (nsek1g17)" userId="ab23839d-bcd4-4aa4-83aa-56b5b8a0a1a8" providerId="ADAL" clId="{783A8A52-BA92-4C15-8CAC-C5AC821920F7}" dt="2021-05-12T14:24:55.767" v="183"/>
        <pc:sldMkLst>
          <pc:docMk/>
          <pc:sldMk cId="1412366447" sldId="290"/>
        </pc:sldMkLst>
        <pc:picChg chg="add mod">
          <ac:chgData name="Nicholas Khor (nsek1g17)" userId="ab23839d-bcd4-4aa4-83aa-56b5b8a0a1a8" providerId="ADAL" clId="{783A8A52-BA92-4C15-8CAC-C5AC821920F7}" dt="2021-05-12T14:24:55.767" v="183"/>
          <ac:picMkLst>
            <pc:docMk/>
            <pc:sldMk cId="1412366447" sldId="290"/>
            <ac:picMk id="6" creationId="{8F453D03-DCD6-43D5-BC05-99D6B817FBC9}"/>
          </ac:picMkLst>
        </pc:picChg>
      </pc:sldChg>
      <pc:sldChg chg="addSp modSp">
        <pc:chgData name="Nicholas Khor (nsek1g17)" userId="ab23839d-bcd4-4aa4-83aa-56b5b8a0a1a8" providerId="ADAL" clId="{783A8A52-BA92-4C15-8CAC-C5AC821920F7}" dt="2021-05-12T14:25:00.289" v="186"/>
        <pc:sldMkLst>
          <pc:docMk/>
          <pc:sldMk cId="1709247786" sldId="291"/>
        </pc:sldMkLst>
        <pc:picChg chg="add mod">
          <ac:chgData name="Nicholas Khor (nsek1g17)" userId="ab23839d-bcd4-4aa4-83aa-56b5b8a0a1a8" providerId="ADAL" clId="{783A8A52-BA92-4C15-8CAC-C5AC821920F7}" dt="2021-05-12T14:25:00.289" v="186"/>
          <ac:picMkLst>
            <pc:docMk/>
            <pc:sldMk cId="1709247786" sldId="291"/>
            <ac:picMk id="9" creationId="{0A043B33-C078-42C5-B737-39DB454AC54C}"/>
          </ac:picMkLst>
        </pc:picChg>
      </pc:sldChg>
      <pc:sldChg chg="addSp modSp">
        <pc:chgData name="Nicholas Khor (nsek1g17)" userId="ab23839d-bcd4-4aa4-83aa-56b5b8a0a1a8" providerId="ADAL" clId="{783A8A52-BA92-4C15-8CAC-C5AC821920F7}" dt="2021-05-12T14:24:57.338" v="184"/>
        <pc:sldMkLst>
          <pc:docMk/>
          <pc:sldMk cId="3628052016" sldId="292"/>
        </pc:sldMkLst>
        <pc:picChg chg="add mod">
          <ac:chgData name="Nicholas Khor (nsek1g17)" userId="ab23839d-bcd4-4aa4-83aa-56b5b8a0a1a8" providerId="ADAL" clId="{783A8A52-BA92-4C15-8CAC-C5AC821920F7}" dt="2021-05-12T14:24:57.338" v="184"/>
          <ac:picMkLst>
            <pc:docMk/>
            <pc:sldMk cId="3628052016" sldId="292"/>
            <ac:picMk id="6" creationId="{2E2167A1-9BE8-4B40-9FD1-49B471B8DA92}"/>
          </ac:picMkLst>
        </pc:picChg>
      </pc:sldChg>
      <pc:sldChg chg="addSp modSp">
        <pc:chgData name="Nicholas Khor (nsek1g17)" userId="ab23839d-bcd4-4aa4-83aa-56b5b8a0a1a8" providerId="ADAL" clId="{783A8A52-BA92-4C15-8CAC-C5AC821920F7}" dt="2021-05-12T14:24:58.779" v="185"/>
        <pc:sldMkLst>
          <pc:docMk/>
          <pc:sldMk cId="271569918" sldId="293"/>
        </pc:sldMkLst>
        <pc:picChg chg="add mod">
          <ac:chgData name="Nicholas Khor (nsek1g17)" userId="ab23839d-bcd4-4aa4-83aa-56b5b8a0a1a8" providerId="ADAL" clId="{783A8A52-BA92-4C15-8CAC-C5AC821920F7}" dt="2021-05-12T14:24:58.779" v="185"/>
          <ac:picMkLst>
            <pc:docMk/>
            <pc:sldMk cId="271569918" sldId="293"/>
            <ac:picMk id="6" creationId="{9ADCF69C-FDF5-4A3A-A839-39185A9C7F5E}"/>
          </ac:picMkLst>
        </pc:picChg>
      </pc:sldChg>
      <pc:sldChg chg="addSp modSp mod">
        <pc:chgData name="Nicholas Khor (nsek1g17)" userId="ab23839d-bcd4-4aa4-83aa-56b5b8a0a1a8" providerId="ADAL" clId="{783A8A52-BA92-4C15-8CAC-C5AC821920F7}" dt="2021-05-12T14:25:01.279" v="187"/>
        <pc:sldMkLst>
          <pc:docMk/>
          <pc:sldMk cId="904859062" sldId="294"/>
        </pc:sldMkLst>
        <pc:spChg chg="mod">
          <ac:chgData name="Nicholas Khor (nsek1g17)" userId="ab23839d-bcd4-4aa4-83aa-56b5b8a0a1a8" providerId="ADAL" clId="{783A8A52-BA92-4C15-8CAC-C5AC821920F7}" dt="2021-05-12T13:51:00.699" v="38" actId="404"/>
          <ac:spMkLst>
            <pc:docMk/>
            <pc:sldMk cId="904859062" sldId="294"/>
            <ac:spMk id="7" creationId="{5CCDCC08-76EA-400D-8225-7B77C0D1330E}"/>
          </ac:spMkLst>
        </pc:spChg>
        <pc:spChg chg="mod">
          <ac:chgData name="Nicholas Khor (nsek1g17)" userId="ab23839d-bcd4-4aa4-83aa-56b5b8a0a1a8" providerId="ADAL" clId="{783A8A52-BA92-4C15-8CAC-C5AC821920F7}" dt="2021-05-12T13:51:15.667" v="40" actId="404"/>
          <ac:spMkLst>
            <pc:docMk/>
            <pc:sldMk cId="904859062" sldId="294"/>
            <ac:spMk id="11" creationId="{8385BDFE-52E3-493D-9181-DC95CA2BEC6C}"/>
          </ac:spMkLst>
        </pc:spChg>
        <pc:picChg chg="add mod">
          <ac:chgData name="Nicholas Khor (nsek1g17)" userId="ab23839d-bcd4-4aa4-83aa-56b5b8a0a1a8" providerId="ADAL" clId="{783A8A52-BA92-4C15-8CAC-C5AC821920F7}" dt="2021-05-12T14:25:01.279" v="187"/>
          <ac:picMkLst>
            <pc:docMk/>
            <pc:sldMk cId="904859062" sldId="294"/>
            <ac:picMk id="12" creationId="{7D809A44-28DE-4D99-9DF0-426B8D63A5DF}"/>
          </ac:picMkLst>
        </pc:picChg>
      </pc:sldChg>
      <pc:sldChg chg="addSp delSp modSp mod">
        <pc:chgData name="Nicholas Khor (nsek1g17)" userId="ab23839d-bcd4-4aa4-83aa-56b5b8a0a1a8" providerId="ADAL" clId="{783A8A52-BA92-4C15-8CAC-C5AC821920F7}" dt="2021-05-19T10:52:26.864" v="1614"/>
        <pc:sldMkLst>
          <pc:docMk/>
          <pc:sldMk cId="2049257206" sldId="295"/>
        </pc:sldMkLst>
        <pc:spChg chg="del mod">
          <ac:chgData name="Nicholas Khor (nsek1g17)" userId="ab23839d-bcd4-4aa4-83aa-56b5b8a0a1a8" providerId="ADAL" clId="{783A8A52-BA92-4C15-8CAC-C5AC821920F7}" dt="2021-05-19T10:52:23.510" v="1613" actId="478"/>
          <ac:spMkLst>
            <pc:docMk/>
            <pc:sldMk cId="2049257206" sldId="295"/>
            <ac:spMk id="2" creationId="{EDB4B59B-CC0E-48FC-9001-27CEBA78F64D}"/>
          </ac:spMkLst>
        </pc:spChg>
        <pc:spChg chg="add mod">
          <ac:chgData name="Nicholas Khor (nsek1g17)" userId="ab23839d-bcd4-4aa4-83aa-56b5b8a0a1a8" providerId="ADAL" clId="{783A8A52-BA92-4C15-8CAC-C5AC821920F7}" dt="2021-05-19T10:52:26.864" v="1614"/>
          <ac:spMkLst>
            <pc:docMk/>
            <pc:sldMk cId="2049257206" sldId="295"/>
            <ac:spMk id="6" creationId="{D8FD81B8-68F0-4434-B4AF-73F0F49B360A}"/>
          </ac:spMkLst>
        </pc:spChg>
        <pc:picChg chg="add mod">
          <ac:chgData name="Nicholas Khor (nsek1g17)" userId="ab23839d-bcd4-4aa4-83aa-56b5b8a0a1a8" providerId="ADAL" clId="{783A8A52-BA92-4C15-8CAC-C5AC821920F7}" dt="2021-05-12T14:25:04.794" v="188"/>
          <ac:picMkLst>
            <pc:docMk/>
            <pc:sldMk cId="2049257206" sldId="295"/>
            <ac:picMk id="4" creationId="{5A5F8EBE-738D-423D-AE15-A8B6B1FF87FD}"/>
          </ac:picMkLst>
        </pc:picChg>
        <pc:picChg chg="mod">
          <ac:chgData name="Nicholas Khor (nsek1g17)" userId="ab23839d-bcd4-4aa4-83aa-56b5b8a0a1a8" providerId="ADAL" clId="{783A8A52-BA92-4C15-8CAC-C5AC821920F7}" dt="2021-05-19T10:27:03.061" v="1338" actId="1076"/>
          <ac:picMkLst>
            <pc:docMk/>
            <pc:sldMk cId="2049257206" sldId="295"/>
            <ac:picMk id="5" creationId="{6140C65B-8B5A-4AAC-ACCC-959F27325F5E}"/>
          </ac:picMkLst>
        </pc:picChg>
      </pc:sldChg>
      <pc:sldChg chg="addSp delSp modSp mod">
        <pc:chgData name="Nicholas Khor (nsek1g17)" userId="ab23839d-bcd4-4aa4-83aa-56b5b8a0a1a8" providerId="ADAL" clId="{783A8A52-BA92-4C15-8CAC-C5AC821920F7}" dt="2021-05-20T15:33:03.128" v="4717"/>
        <pc:sldMkLst>
          <pc:docMk/>
          <pc:sldMk cId="2631950607" sldId="297"/>
        </pc:sldMkLst>
        <pc:spChg chg="del mod">
          <ac:chgData name="Nicholas Khor (nsek1g17)" userId="ab23839d-bcd4-4aa4-83aa-56b5b8a0a1a8" providerId="ADAL" clId="{783A8A52-BA92-4C15-8CAC-C5AC821920F7}" dt="2021-05-19T10:52:15.064" v="1609" actId="478"/>
          <ac:spMkLst>
            <pc:docMk/>
            <pc:sldMk cId="2631950607" sldId="297"/>
            <ac:spMk id="2" creationId="{8DA96920-2C1B-4D8D-8B6B-84DB232437AF}"/>
          </ac:spMkLst>
        </pc:spChg>
        <pc:spChg chg="add mod">
          <ac:chgData name="Nicholas Khor (nsek1g17)" userId="ab23839d-bcd4-4aa4-83aa-56b5b8a0a1a8" providerId="ADAL" clId="{783A8A52-BA92-4C15-8CAC-C5AC821920F7}" dt="2021-05-19T10:52:19.229" v="1611" actId="14100"/>
          <ac:spMkLst>
            <pc:docMk/>
            <pc:sldMk cId="2631950607" sldId="297"/>
            <ac:spMk id="5" creationId="{12AEBE65-B9BC-4A10-97F4-6DE5E72DE201}"/>
          </ac:spMkLst>
        </pc:spChg>
        <pc:picChg chg="mod">
          <ac:chgData name="Nicholas Khor (nsek1g17)" userId="ab23839d-bcd4-4aa4-83aa-56b5b8a0a1a8" providerId="ADAL" clId="{783A8A52-BA92-4C15-8CAC-C5AC821920F7}" dt="2021-05-19T10:27:06.613" v="1339" actId="1076"/>
          <ac:picMkLst>
            <pc:docMk/>
            <pc:sldMk cId="2631950607" sldId="297"/>
            <ac:picMk id="4" creationId="{6E36FEEB-D897-42C0-BC4E-B51B194642A0}"/>
          </ac:picMkLst>
        </pc:picChg>
        <pc:picChg chg="add mod">
          <ac:chgData name="Nicholas Khor (nsek1g17)" userId="ab23839d-bcd4-4aa4-83aa-56b5b8a0a1a8" providerId="ADAL" clId="{783A8A52-BA92-4C15-8CAC-C5AC821920F7}" dt="2021-05-20T15:33:03.128" v="4717"/>
          <ac:picMkLst>
            <pc:docMk/>
            <pc:sldMk cId="2631950607" sldId="297"/>
            <ac:picMk id="6" creationId="{702F1D65-B107-4375-9B80-8D43C8D6E9A1}"/>
          </ac:picMkLst>
        </pc:picChg>
      </pc:sldChg>
      <pc:sldChg chg="addSp delSp modSp mod">
        <pc:chgData name="Nicholas Khor (nsek1g17)" userId="ab23839d-bcd4-4aa4-83aa-56b5b8a0a1a8" providerId="ADAL" clId="{783A8A52-BA92-4C15-8CAC-C5AC821920F7}" dt="2021-05-19T12:00:05.766" v="3743" actId="1076"/>
        <pc:sldMkLst>
          <pc:docMk/>
          <pc:sldMk cId="1721908462" sldId="298"/>
        </pc:sldMkLst>
        <pc:spChg chg="del mod">
          <ac:chgData name="Nicholas Khor (nsek1g17)" userId="ab23839d-bcd4-4aa4-83aa-56b5b8a0a1a8" providerId="ADAL" clId="{783A8A52-BA92-4C15-8CAC-C5AC821920F7}" dt="2021-05-19T10:52:04.393" v="1604" actId="478"/>
          <ac:spMkLst>
            <pc:docMk/>
            <pc:sldMk cId="1721908462" sldId="298"/>
            <ac:spMk id="2" creationId="{4E36695D-AC0D-4E32-A67B-FF8D8858C9C4}"/>
          </ac:spMkLst>
        </pc:spChg>
        <pc:spChg chg="mod">
          <ac:chgData name="Nicholas Khor (nsek1g17)" userId="ab23839d-bcd4-4aa4-83aa-56b5b8a0a1a8" providerId="ADAL" clId="{783A8A52-BA92-4C15-8CAC-C5AC821920F7}" dt="2021-05-19T12:00:05.766" v="3743" actId="1076"/>
          <ac:spMkLst>
            <pc:docMk/>
            <pc:sldMk cId="1721908462" sldId="298"/>
            <ac:spMk id="11" creationId="{08E23E8E-2685-4290-B4A0-F020F08B560C}"/>
          </ac:spMkLst>
        </pc:spChg>
        <pc:spChg chg="mod">
          <ac:chgData name="Nicholas Khor (nsek1g17)" userId="ab23839d-bcd4-4aa4-83aa-56b5b8a0a1a8" providerId="ADAL" clId="{783A8A52-BA92-4C15-8CAC-C5AC821920F7}" dt="2021-05-19T12:00:05.766" v="3743" actId="1076"/>
          <ac:spMkLst>
            <pc:docMk/>
            <pc:sldMk cId="1721908462" sldId="298"/>
            <ac:spMk id="15" creationId="{BAC257C9-0935-44D4-8B7E-C4DC9B6FD7BC}"/>
          </ac:spMkLst>
        </pc:spChg>
        <pc:spChg chg="add mod">
          <ac:chgData name="Nicholas Khor (nsek1g17)" userId="ab23839d-bcd4-4aa4-83aa-56b5b8a0a1a8" providerId="ADAL" clId="{783A8A52-BA92-4C15-8CAC-C5AC821920F7}" dt="2021-05-19T10:52:08.520" v="1607"/>
          <ac:spMkLst>
            <pc:docMk/>
            <pc:sldMk cId="1721908462" sldId="298"/>
            <ac:spMk id="16" creationId="{77545778-D3E5-4D32-B8F2-81B469C93A6E}"/>
          </ac:spMkLst>
        </pc:spChg>
        <pc:picChg chg="mod">
          <ac:chgData name="Nicholas Khor (nsek1g17)" userId="ab23839d-bcd4-4aa4-83aa-56b5b8a0a1a8" providerId="ADAL" clId="{783A8A52-BA92-4C15-8CAC-C5AC821920F7}" dt="2021-05-19T10:27:13.636" v="1340" actId="1076"/>
          <ac:picMkLst>
            <pc:docMk/>
            <pc:sldMk cId="1721908462" sldId="298"/>
            <ac:picMk id="3" creationId="{1A2BD6B2-26FA-42AE-BC31-887ABD621DA8}"/>
          </ac:picMkLst>
        </pc:picChg>
        <pc:picChg chg="mod">
          <ac:chgData name="Nicholas Khor (nsek1g17)" userId="ab23839d-bcd4-4aa4-83aa-56b5b8a0a1a8" providerId="ADAL" clId="{783A8A52-BA92-4C15-8CAC-C5AC821920F7}" dt="2021-05-19T12:00:05.766" v="3743" actId="1076"/>
          <ac:picMkLst>
            <pc:docMk/>
            <pc:sldMk cId="1721908462" sldId="298"/>
            <ac:picMk id="9" creationId="{32B1C31A-2B57-4004-BBFC-5B71C07C5378}"/>
          </ac:picMkLst>
        </pc:picChg>
        <pc:picChg chg="mod">
          <ac:chgData name="Nicholas Khor (nsek1g17)" userId="ab23839d-bcd4-4aa4-83aa-56b5b8a0a1a8" providerId="ADAL" clId="{783A8A52-BA92-4C15-8CAC-C5AC821920F7}" dt="2021-05-19T12:00:05.766" v="3743" actId="1076"/>
          <ac:picMkLst>
            <pc:docMk/>
            <pc:sldMk cId="1721908462" sldId="298"/>
            <ac:picMk id="10" creationId="{0A14E3BA-3904-4D1A-B9FB-98A03730751B}"/>
          </ac:picMkLst>
        </pc:picChg>
        <pc:picChg chg="mod">
          <ac:chgData name="Nicholas Khor (nsek1g17)" userId="ab23839d-bcd4-4aa4-83aa-56b5b8a0a1a8" providerId="ADAL" clId="{783A8A52-BA92-4C15-8CAC-C5AC821920F7}" dt="2021-05-19T12:00:00.844" v="3742" actId="1076"/>
          <ac:picMkLst>
            <pc:docMk/>
            <pc:sldMk cId="1721908462" sldId="298"/>
            <ac:picMk id="12" creationId="{CE2A8235-E614-45DA-B510-E425C1A74C3F}"/>
          </ac:picMkLst>
        </pc:picChg>
        <pc:picChg chg="mod">
          <ac:chgData name="Nicholas Khor (nsek1g17)" userId="ab23839d-bcd4-4aa4-83aa-56b5b8a0a1a8" providerId="ADAL" clId="{783A8A52-BA92-4C15-8CAC-C5AC821920F7}" dt="2021-05-19T12:00:05.766" v="3743" actId="1076"/>
          <ac:picMkLst>
            <pc:docMk/>
            <pc:sldMk cId="1721908462" sldId="298"/>
            <ac:picMk id="13" creationId="{572DFE93-DE57-468A-BF27-D05023F57989}"/>
          </ac:picMkLst>
        </pc:picChg>
        <pc:picChg chg="add mod">
          <ac:chgData name="Nicholas Khor (nsek1g17)" userId="ab23839d-bcd4-4aa4-83aa-56b5b8a0a1a8" providerId="ADAL" clId="{783A8A52-BA92-4C15-8CAC-C5AC821920F7}" dt="2021-05-12T14:25:09.828" v="189"/>
          <ac:picMkLst>
            <pc:docMk/>
            <pc:sldMk cId="1721908462" sldId="298"/>
            <ac:picMk id="14" creationId="{D0DC5850-1E2A-43DE-926E-E8FB813AF3C7}"/>
          </ac:picMkLst>
        </pc:picChg>
      </pc:sldChg>
      <pc:sldChg chg="addSp delSp modSp mod">
        <pc:chgData name="Nicholas Khor (nsek1g17)" userId="ab23839d-bcd4-4aa4-83aa-56b5b8a0a1a8" providerId="ADAL" clId="{783A8A52-BA92-4C15-8CAC-C5AC821920F7}" dt="2021-05-19T10:51:43.254" v="1596" actId="478"/>
        <pc:sldMkLst>
          <pc:docMk/>
          <pc:sldMk cId="869588370" sldId="299"/>
        </pc:sldMkLst>
        <pc:spChg chg="del mod">
          <ac:chgData name="Nicholas Khor (nsek1g17)" userId="ab23839d-bcd4-4aa4-83aa-56b5b8a0a1a8" providerId="ADAL" clId="{783A8A52-BA92-4C15-8CAC-C5AC821920F7}" dt="2021-05-19T10:51:43.254" v="1596" actId="478"/>
          <ac:spMkLst>
            <pc:docMk/>
            <pc:sldMk cId="869588370" sldId="299"/>
            <ac:spMk id="2" creationId="{3F2F250E-A342-478E-A2CF-02BC2D4B3E31}"/>
          </ac:spMkLst>
        </pc:spChg>
        <pc:spChg chg="add mod">
          <ac:chgData name="Nicholas Khor (nsek1g17)" userId="ab23839d-bcd4-4aa4-83aa-56b5b8a0a1a8" providerId="ADAL" clId="{783A8A52-BA92-4C15-8CAC-C5AC821920F7}" dt="2021-05-19T10:51:41.706" v="1595" actId="14100"/>
          <ac:spMkLst>
            <pc:docMk/>
            <pc:sldMk cId="869588370" sldId="299"/>
            <ac:spMk id="6" creationId="{EF31FF61-ED1E-4006-9837-E160F3B123CF}"/>
          </ac:spMkLst>
        </pc:spChg>
        <pc:picChg chg="add mod">
          <ac:chgData name="Nicholas Khor (nsek1g17)" userId="ab23839d-bcd4-4aa4-83aa-56b5b8a0a1a8" providerId="ADAL" clId="{783A8A52-BA92-4C15-8CAC-C5AC821920F7}" dt="2021-05-12T14:25:11.134" v="190"/>
          <ac:picMkLst>
            <pc:docMk/>
            <pc:sldMk cId="869588370" sldId="299"/>
            <ac:picMk id="4" creationId="{7EE5163E-608B-4934-B88F-24E8B7D5FAA9}"/>
          </ac:picMkLst>
        </pc:picChg>
        <pc:picChg chg="mod">
          <ac:chgData name="Nicholas Khor (nsek1g17)" userId="ab23839d-bcd4-4aa4-83aa-56b5b8a0a1a8" providerId="ADAL" clId="{783A8A52-BA92-4C15-8CAC-C5AC821920F7}" dt="2021-05-19T10:27:19.895" v="1341" actId="1076"/>
          <ac:picMkLst>
            <pc:docMk/>
            <pc:sldMk cId="869588370" sldId="299"/>
            <ac:picMk id="5" creationId="{EB7719ED-9AC4-47E7-94B8-FF189CF0692B}"/>
          </ac:picMkLst>
        </pc:picChg>
      </pc:sldChg>
      <pc:sldChg chg="addSp delSp modSp mod">
        <pc:chgData name="Nicholas Khor (nsek1g17)" userId="ab23839d-bcd4-4aa4-83aa-56b5b8a0a1a8" providerId="ADAL" clId="{783A8A52-BA92-4C15-8CAC-C5AC821920F7}" dt="2021-05-19T10:51:57.223" v="1602" actId="478"/>
        <pc:sldMkLst>
          <pc:docMk/>
          <pc:sldMk cId="1566171218" sldId="300"/>
        </pc:sldMkLst>
        <pc:spChg chg="del">
          <ac:chgData name="Nicholas Khor (nsek1g17)" userId="ab23839d-bcd4-4aa4-83aa-56b5b8a0a1a8" providerId="ADAL" clId="{783A8A52-BA92-4C15-8CAC-C5AC821920F7}" dt="2021-05-19T10:51:56.824" v="1601" actId="478"/>
          <ac:spMkLst>
            <pc:docMk/>
            <pc:sldMk cId="1566171218" sldId="300"/>
            <ac:spMk id="2" creationId="{3AD491EB-8EA3-42C1-A3A5-C12659E77CED}"/>
          </ac:spMkLst>
        </pc:spChg>
        <pc:spChg chg="add del mod">
          <ac:chgData name="Nicholas Khor (nsek1g17)" userId="ab23839d-bcd4-4aa4-83aa-56b5b8a0a1a8" providerId="ADAL" clId="{783A8A52-BA92-4C15-8CAC-C5AC821920F7}" dt="2021-05-19T10:51:52.697" v="1599" actId="478"/>
          <ac:spMkLst>
            <pc:docMk/>
            <pc:sldMk cId="1566171218" sldId="300"/>
            <ac:spMk id="11" creationId="{4D2310F4-0343-4250-B3BC-6180A81F17A4}"/>
          </ac:spMkLst>
        </pc:spChg>
        <pc:spChg chg="add del mod">
          <ac:chgData name="Nicholas Khor (nsek1g17)" userId="ab23839d-bcd4-4aa4-83aa-56b5b8a0a1a8" providerId="ADAL" clId="{783A8A52-BA92-4C15-8CAC-C5AC821920F7}" dt="2021-05-19T10:51:50.876" v="1598"/>
          <ac:spMkLst>
            <pc:docMk/>
            <pc:sldMk cId="1566171218" sldId="300"/>
            <ac:spMk id="12" creationId="{1680B56C-EE54-48EF-A743-C6649FD97E1B}"/>
          </ac:spMkLst>
        </pc:spChg>
        <pc:spChg chg="add mod">
          <ac:chgData name="Nicholas Khor (nsek1g17)" userId="ab23839d-bcd4-4aa4-83aa-56b5b8a0a1a8" providerId="ADAL" clId="{783A8A52-BA92-4C15-8CAC-C5AC821920F7}" dt="2021-05-19T10:51:52.957" v="1600"/>
          <ac:spMkLst>
            <pc:docMk/>
            <pc:sldMk cId="1566171218" sldId="300"/>
            <ac:spMk id="13" creationId="{B3C1AE03-73C4-4DFD-A40C-41A0A2067330}"/>
          </ac:spMkLst>
        </pc:spChg>
        <pc:spChg chg="add del mod">
          <ac:chgData name="Nicholas Khor (nsek1g17)" userId="ab23839d-bcd4-4aa4-83aa-56b5b8a0a1a8" providerId="ADAL" clId="{783A8A52-BA92-4C15-8CAC-C5AC821920F7}" dt="2021-05-19T10:51:57.223" v="1602" actId="478"/>
          <ac:spMkLst>
            <pc:docMk/>
            <pc:sldMk cId="1566171218" sldId="300"/>
            <ac:spMk id="15" creationId="{8EE0825F-D497-4BAF-AC26-070F9CEEE811}"/>
          </ac:spMkLst>
        </pc:spChg>
        <pc:picChg chg="mod">
          <ac:chgData name="Nicholas Khor (nsek1g17)" userId="ab23839d-bcd4-4aa4-83aa-56b5b8a0a1a8" providerId="ADAL" clId="{783A8A52-BA92-4C15-8CAC-C5AC821920F7}" dt="2021-05-19T10:24:24.084" v="1321" actId="1076"/>
          <ac:picMkLst>
            <pc:docMk/>
            <pc:sldMk cId="1566171218" sldId="300"/>
            <ac:picMk id="3" creationId="{81FCEEC8-BD2B-4687-A3C2-2A8DA6D127E3}"/>
          </ac:picMkLst>
        </pc:picChg>
        <pc:picChg chg="add mod">
          <ac:chgData name="Nicholas Khor (nsek1g17)" userId="ab23839d-bcd4-4aa4-83aa-56b5b8a0a1a8" providerId="ADAL" clId="{783A8A52-BA92-4C15-8CAC-C5AC821920F7}" dt="2021-05-12T14:25:13.762" v="191"/>
          <ac:picMkLst>
            <pc:docMk/>
            <pc:sldMk cId="1566171218" sldId="300"/>
            <ac:picMk id="6" creationId="{97A4B887-057D-43B1-913B-63A26297E4AE}"/>
          </ac:picMkLst>
        </pc:picChg>
      </pc:sldChg>
      <pc:sldChg chg="addSp modSp">
        <pc:chgData name="Nicholas Khor (nsek1g17)" userId="ab23839d-bcd4-4aa4-83aa-56b5b8a0a1a8" providerId="ADAL" clId="{783A8A52-BA92-4C15-8CAC-C5AC821920F7}" dt="2021-05-12T14:25:16.959" v="193"/>
        <pc:sldMkLst>
          <pc:docMk/>
          <pc:sldMk cId="237008072" sldId="301"/>
        </pc:sldMkLst>
        <pc:picChg chg="add mod">
          <ac:chgData name="Nicholas Khor (nsek1g17)" userId="ab23839d-bcd4-4aa4-83aa-56b5b8a0a1a8" providerId="ADAL" clId="{783A8A52-BA92-4C15-8CAC-C5AC821920F7}" dt="2021-05-12T14:25:16.959" v="193"/>
          <ac:picMkLst>
            <pc:docMk/>
            <pc:sldMk cId="237008072" sldId="301"/>
            <ac:picMk id="5" creationId="{0578D3F6-1FDB-4D25-BE6D-751B6F044DB9}"/>
          </ac:picMkLst>
        </pc:picChg>
      </pc:sldChg>
      <pc:sldChg chg="addSp delSp modSp mod">
        <pc:chgData name="Nicholas Khor (nsek1g17)" userId="ab23839d-bcd4-4aa4-83aa-56b5b8a0a1a8" providerId="ADAL" clId="{783A8A52-BA92-4C15-8CAC-C5AC821920F7}" dt="2021-05-19T11:56:33.676" v="3708" actId="1076"/>
        <pc:sldMkLst>
          <pc:docMk/>
          <pc:sldMk cId="3092236521" sldId="302"/>
        </pc:sldMkLst>
        <pc:spChg chg="del mod">
          <ac:chgData name="Nicholas Khor (nsek1g17)" userId="ab23839d-bcd4-4aa4-83aa-56b5b8a0a1a8" providerId="ADAL" clId="{783A8A52-BA92-4C15-8CAC-C5AC821920F7}" dt="2021-05-19T10:51:25.451" v="1590" actId="478"/>
          <ac:spMkLst>
            <pc:docMk/>
            <pc:sldMk cId="3092236521" sldId="302"/>
            <ac:spMk id="2" creationId="{3AD491EB-8EA3-42C1-A3A5-C12659E77CED}"/>
          </ac:spMkLst>
        </pc:spChg>
        <pc:spChg chg="add mod">
          <ac:chgData name="Nicholas Khor (nsek1g17)" userId="ab23839d-bcd4-4aa4-83aa-56b5b8a0a1a8" providerId="ADAL" clId="{783A8A52-BA92-4C15-8CAC-C5AC821920F7}" dt="2021-05-19T10:51:31.885" v="1592" actId="14100"/>
          <ac:spMkLst>
            <pc:docMk/>
            <pc:sldMk cId="3092236521" sldId="302"/>
            <ac:spMk id="6" creationId="{C19A3F60-EFF2-4A50-BF57-D4C9DC23D469}"/>
          </ac:spMkLst>
        </pc:spChg>
        <pc:graphicFrameChg chg="mod">
          <ac:chgData name="Nicholas Khor (nsek1g17)" userId="ab23839d-bcd4-4aa4-83aa-56b5b8a0a1a8" providerId="ADAL" clId="{783A8A52-BA92-4C15-8CAC-C5AC821920F7}" dt="2021-05-19T11:56:33.676" v="3708" actId="1076"/>
          <ac:graphicFrameMkLst>
            <pc:docMk/>
            <pc:sldMk cId="3092236521" sldId="302"/>
            <ac:graphicFrameMk id="3" creationId="{07A70E6E-37B3-4288-B152-35CBBD2AE467}"/>
          </ac:graphicFrameMkLst>
        </pc:graphicFrameChg>
        <pc:picChg chg="add mod">
          <ac:chgData name="Nicholas Khor (nsek1g17)" userId="ab23839d-bcd4-4aa4-83aa-56b5b8a0a1a8" providerId="ADAL" clId="{783A8A52-BA92-4C15-8CAC-C5AC821920F7}" dt="2021-05-12T14:25:14.961" v="192"/>
          <ac:picMkLst>
            <pc:docMk/>
            <pc:sldMk cId="3092236521" sldId="302"/>
            <ac:picMk id="4" creationId="{57DEF0B8-B765-435D-8C9E-3BD44DA4E6B6}"/>
          </ac:picMkLst>
        </pc:picChg>
        <pc:picChg chg="mod">
          <ac:chgData name="Nicholas Khor (nsek1g17)" userId="ab23839d-bcd4-4aa4-83aa-56b5b8a0a1a8" providerId="ADAL" clId="{783A8A52-BA92-4C15-8CAC-C5AC821920F7}" dt="2021-05-19T10:27:28.500" v="1342" actId="1076"/>
          <ac:picMkLst>
            <pc:docMk/>
            <pc:sldMk cId="3092236521" sldId="302"/>
            <ac:picMk id="5" creationId="{5959989E-AD8E-45AC-860B-6B7BABB66A98}"/>
          </ac:picMkLst>
        </pc:picChg>
      </pc:sldChg>
      <pc:sldChg chg="addSp modSp mod">
        <pc:chgData name="Nicholas Khor (nsek1g17)" userId="ab23839d-bcd4-4aa4-83aa-56b5b8a0a1a8" providerId="ADAL" clId="{783A8A52-BA92-4C15-8CAC-C5AC821920F7}" dt="2021-05-12T14:24:10.135" v="155"/>
        <pc:sldMkLst>
          <pc:docMk/>
          <pc:sldMk cId="3424596353" sldId="303"/>
        </pc:sldMkLst>
        <pc:spChg chg="mod">
          <ac:chgData name="Nicholas Khor (nsek1g17)" userId="ab23839d-bcd4-4aa4-83aa-56b5b8a0a1a8" providerId="ADAL" clId="{783A8A52-BA92-4C15-8CAC-C5AC821920F7}" dt="2021-05-12T13:44:48.488" v="19" actId="20577"/>
          <ac:spMkLst>
            <pc:docMk/>
            <pc:sldMk cId="3424596353" sldId="303"/>
            <ac:spMk id="6" creationId="{2778C053-2D46-4ABE-AEB3-AE296429A04A}"/>
          </ac:spMkLst>
        </pc:spChg>
        <pc:spChg chg="mod">
          <ac:chgData name="Nicholas Khor (nsek1g17)" userId="ab23839d-bcd4-4aa4-83aa-56b5b8a0a1a8" providerId="ADAL" clId="{783A8A52-BA92-4C15-8CAC-C5AC821920F7}" dt="2021-05-12T13:44:52.113" v="20" actId="20577"/>
          <ac:spMkLst>
            <pc:docMk/>
            <pc:sldMk cId="3424596353" sldId="303"/>
            <ac:spMk id="7" creationId="{83372576-CFD4-4725-B89D-9693FBCEBEC0}"/>
          </ac:spMkLst>
        </pc:spChg>
        <pc:picChg chg="add mod">
          <ac:chgData name="Nicholas Khor (nsek1g17)" userId="ab23839d-bcd4-4aa4-83aa-56b5b8a0a1a8" providerId="ADAL" clId="{783A8A52-BA92-4C15-8CAC-C5AC821920F7}" dt="2021-05-12T14:24:10.135" v="155"/>
          <ac:picMkLst>
            <pc:docMk/>
            <pc:sldMk cId="3424596353" sldId="303"/>
            <ac:picMk id="14" creationId="{F4A952DF-EB3A-402F-A512-ACA8AE341590}"/>
          </ac:picMkLst>
        </pc:picChg>
      </pc:sldChg>
      <pc:sldChg chg="addSp delSp modSp mod">
        <pc:chgData name="Nicholas Khor (nsek1g17)" userId="ab23839d-bcd4-4aa4-83aa-56b5b8a0a1a8" providerId="ADAL" clId="{783A8A52-BA92-4C15-8CAC-C5AC821920F7}" dt="2021-05-19T10:51:17.434" v="1588" actId="14100"/>
        <pc:sldMkLst>
          <pc:docMk/>
          <pc:sldMk cId="2935654538" sldId="304"/>
        </pc:sldMkLst>
        <pc:spChg chg="del mod">
          <ac:chgData name="Nicholas Khor (nsek1g17)" userId="ab23839d-bcd4-4aa4-83aa-56b5b8a0a1a8" providerId="ADAL" clId="{783A8A52-BA92-4C15-8CAC-C5AC821920F7}" dt="2021-05-19T10:51:15.616" v="1587" actId="478"/>
          <ac:spMkLst>
            <pc:docMk/>
            <pc:sldMk cId="2935654538" sldId="304"/>
            <ac:spMk id="2" creationId="{CC3E1EC2-CE95-430D-B60F-5F9C315C4CE6}"/>
          </ac:spMkLst>
        </pc:spChg>
        <pc:spChg chg="add mod">
          <ac:chgData name="Nicholas Khor (nsek1g17)" userId="ab23839d-bcd4-4aa4-83aa-56b5b8a0a1a8" providerId="ADAL" clId="{783A8A52-BA92-4C15-8CAC-C5AC821920F7}" dt="2021-05-19T10:51:17.434" v="1588" actId="14100"/>
          <ac:spMkLst>
            <pc:docMk/>
            <pc:sldMk cId="2935654538" sldId="304"/>
            <ac:spMk id="14" creationId="{026750F3-1FD8-44E4-A41F-750172E39A98}"/>
          </ac:spMkLst>
        </pc:spChg>
        <pc:picChg chg="mod">
          <ac:chgData name="Nicholas Khor (nsek1g17)" userId="ab23839d-bcd4-4aa4-83aa-56b5b8a0a1a8" providerId="ADAL" clId="{783A8A52-BA92-4C15-8CAC-C5AC821920F7}" dt="2021-05-19T10:27:33.813" v="1343" actId="1076"/>
          <ac:picMkLst>
            <pc:docMk/>
            <pc:sldMk cId="2935654538" sldId="304"/>
            <ac:picMk id="3" creationId="{90B5BA1F-28C1-444A-A341-940C9F86BD33}"/>
          </ac:picMkLst>
        </pc:picChg>
        <pc:picChg chg="add del">
          <ac:chgData name="Nicholas Khor (nsek1g17)" userId="ab23839d-bcd4-4aa4-83aa-56b5b8a0a1a8" providerId="ADAL" clId="{783A8A52-BA92-4C15-8CAC-C5AC821920F7}" dt="2021-05-13T10:35:04.044" v="281" actId="478"/>
          <ac:picMkLst>
            <pc:docMk/>
            <pc:sldMk cId="2935654538" sldId="304"/>
            <ac:picMk id="5" creationId="{DA0C2A71-AC18-4867-B896-D888DC84DAFA}"/>
          </ac:picMkLst>
        </pc:picChg>
        <pc:picChg chg="add mod">
          <ac:chgData name="Nicholas Khor (nsek1g17)" userId="ab23839d-bcd4-4aa4-83aa-56b5b8a0a1a8" providerId="ADAL" clId="{783A8A52-BA92-4C15-8CAC-C5AC821920F7}" dt="2021-05-12T14:25:18.414" v="194"/>
          <ac:picMkLst>
            <pc:docMk/>
            <pc:sldMk cId="2935654538" sldId="304"/>
            <ac:picMk id="8" creationId="{12AC1837-BCA2-48AB-867A-EDCCBD66DC9E}"/>
          </ac:picMkLst>
        </pc:picChg>
        <pc:picChg chg="add mod">
          <ac:chgData name="Nicholas Khor (nsek1g17)" userId="ab23839d-bcd4-4aa4-83aa-56b5b8a0a1a8" providerId="ADAL" clId="{783A8A52-BA92-4C15-8CAC-C5AC821920F7}" dt="2021-05-13T10:34:56.701" v="279" actId="571"/>
          <ac:picMkLst>
            <pc:docMk/>
            <pc:sldMk cId="2935654538" sldId="304"/>
            <ac:picMk id="9" creationId="{A23EF871-45D1-4A25-87D0-08AE84D4FD1C}"/>
          </ac:picMkLst>
        </pc:picChg>
        <pc:picChg chg="add del">
          <ac:chgData name="Nicholas Khor (nsek1g17)" userId="ab23839d-bcd4-4aa4-83aa-56b5b8a0a1a8" providerId="ADAL" clId="{783A8A52-BA92-4C15-8CAC-C5AC821920F7}" dt="2021-05-13T10:35:04.044" v="281" actId="478"/>
          <ac:picMkLst>
            <pc:docMk/>
            <pc:sldMk cId="2935654538" sldId="304"/>
            <ac:picMk id="10" creationId="{5F720A6C-0AE2-4E50-BB0B-FA0D1E69A805}"/>
          </ac:picMkLst>
        </pc:picChg>
        <pc:picChg chg="add del">
          <ac:chgData name="Nicholas Khor (nsek1g17)" userId="ab23839d-bcd4-4aa4-83aa-56b5b8a0a1a8" providerId="ADAL" clId="{783A8A52-BA92-4C15-8CAC-C5AC821920F7}" dt="2021-05-13T10:35:04.044" v="281" actId="478"/>
          <ac:picMkLst>
            <pc:docMk/>
            <pc:sldMk cId="2935654538" sldId="304"/>
            <ac:picMk id="11" creationId="{80B88BF3-ACB9-437D-8D5E-AA39AF012046}"/>
          </ac:picMkLst>
        </pc:picChg>
        <pc:picChg chg="add del">
          <ac:chgData name="Nicholas Khor (nsek1g17)" userId="ab23839d-bcd4-4aa4-83aa-56b5b8a0a1a8" providerId="ADAL" clId="{783A8A52-BA92-4C15-8CAC-C5AC821920F7}" dt="2021-05-13T10:35:04.044" v="281" actId="478"/>
          <ac:picMkLst>
            <pc:docMk/>
            <pc:sldMk cId="2935654538" sldId="304"/>
            <ac:picMk id="12" creationId="{7D0A921D-0C52-497E-8261-B1554E743567}"/>
          </ac:picMkLst>
        </pc:picChg>
        <pc:picChg chg="add mod">
          <ac:chgData name="Nicholas Khor (nsek1g17)" userId="ab23839d-bcd4-4aa4-83aa-56b5b8a0a1a8" providerId="ADAL" clId="{783A8A52-BA92-4C15-8CAC-C5AC821920F7}" dt="2021-05-13T10:34:56.701" v="279" actId="571"/>
          <ac:picMkLst>
            <pc:docMk/>
            <pc:sldMk cId="2935654538" sldId="304"/>
            <ac:picMk id="14" creationId="{66363AFA-3FFD-4056-A7C6-A3DA1C077881}"/>
          </ac:picMkLst>
        </pc:picChg>
        <pc:picChg chg="add mod">
          <ac:chgData name="Nicholas Khor (nsek1g17)" userId="ab23839d-bcd4-4aa4-83aa-56b5b8a0a1a8" providerId="ADAL" clId="{783A8A52-BA92-4C15-8CAC-C5AC821920F7}" dt="2021-05-13T10:34:56.701" v="279" actId="571"/>
          <ac:picMkLst>
            <pc:docMk/>
            <pc:sldMk cId="2935654538" sldId="304"/>
            <ac:picMk id="15" creationId="{21E53E15-CB5E-4398-BA1A-4D4E5FF8C0C0}"/>
          </ac:picMkLst>
        </pc:picChg>
        <pc:picChg chg="add mod">
          <ac:chgData name="Nicholas Khor (nsek1g17)" userId="ab23839d-bcd4-4aa4-83aa-56b5b8a0a1a8" providerId="ADAL" clId="{783A8A52-BA92-4C15-8CAC-C5AC821920F7}" dt="2021-05-13T10:34:56.701" v="279" actId="571"/>
          <ac:picMkLst>
            <pc:docMk/>
            <pc:sldMk cId="2935654538" sldId="304"/>
            <ac:picMk id="16" creationId="{6BB1400B-FC8D-4804-AFE7-D2E74F176C2D}"/>
          </ac:picMkLst>
        </pc:picChg>
        <pc:picChg chg="add del mod">
          <ac:chgData name="Nicholas Khor (nsek1g17)" userId="ab23839d-bcd4-4aa4-83aa-56b5b8a0a1a8" providerId="ADAL" clId="{783A8A52-BA92-4C15-8CAC-C5AC821920F7}" dt="2021-05-13T10:35:11.322" v="285" actId="21"/>
          <ac:picMkLst>
            <pc:docMk/>
            <pc:sldMk cId="2935654538" sldId="304"/>
            <ac:picMk id="17" creationId="{4945E02A-157E-4575-AA36-25500597C9AF}"/>
          </ac:picMkLst>
        </pc:picChg>
        <pc:picChg chg="add del mod">
          <ac:chgData name="Nicholas Khor (nsek1g17)" userId="ab23839d-bcd4-4aa4-83aa-56b5b8a0a1a8" providerId="ADAL" clId="{783A8A52-BA92-4C15-8CAC-C5AC821920F7}" dt="2021-05-13T10:35:11.322" v="285" actId="21"/>
          <ac:picMkLst>
            <pc:docMk/>
            <pc:sldMk cId="2935654538" sldId="304"/>
            <ac:picMk id="18" creationId="{7B458445-0CAA-4695-9DA9-37EAC503D067}"/>
          </ac:picMkLst>
        </pc:picChg>
        <pc:picChg chg="add del mod">
          <ac:chgData name="Nicholas Khor (nsek1g17)" userId="ab23839d-bcd4-4aa4-83aa-56b5b8a0a1a8" providerId="ADAL" clId="{783A8A52-BA92-4C15-8CAC-C5AC821920F7}" dt="2021-05-13T10:35:11.322" v="285" actId="21"/>
          <ac:picMkLst>
            <pc:docMk/>
            <pc:sldMk cId="2935654538" sldId="304"/>
            <ac:picMk id="19" creationId="{D54ECAF4-FCB0-42FF-AE7D-9EA551ED5EE0}"/>
          </ac:picMkLst>
        </pc:picChg>
        <pc:picChg chg="add del mod">
          <ac:chgData name="Nicholas Khor (nsek1g17)" userId="ab23839d-bcd4-4aa4-83aa-56b5b8a0a1a8" providerId="ADAL" clId="{783A8A52-BA92-4C15-8CAC-C5AC821920F7}" dt="2021-05-13T10:35:11.322" v="285" actId="21"/>
          <ac:picMkLst>
            <pc:docMk/>
            <pc:sldMk cId="2935654538" sldId="304"/>
            <ac:picMk id="20" creationId="{D90E3BAD-27AF-4C72-8A78-6A8B9013B10F}"/>
          </ac:picMkLst>
        </pc:picChg>
      </pc:sldChg>
      <pc:sldChg chg="addSp delSp modSp mod delAnim modCm modNotesTx">
        <pc:chgData name="Nicholas Khor (nsek1g17)" userId="ab23839d-bcd4-4aa4-83aa-56b5b8a0a1a8" providerId="ADAL" clId="{783A8A52-BA92-4C15-8CAC-C5AC821920F7}" dt="2021-05-20T08:17:28.652" v="4612" actId="1076"/>
        <pc:sldMkLst>
          <pc:docMk/>
          <pc:sldMk cId="48159242" sldId="305"/>
        </pc:sldMkLst>
        <pc:spChg chg="del">
          <ac:chgData name="Nicholas Khor (nsek1g17)" userId="ab23839d-bcd4-4aa4-83aa-56b5b8a0a1a8" providerId="ADAL" clId="{783A8A52-BA92-4C15-8CAC-C5AC821920F7}" dt="2021-05-19T10:50:58.975" v="1570" actId="478"/>
          <ac:spMkLst>
            <pc:docMk/>
            <pc:sldMk cId="48159242" sldId="305"/>
            <ac:spMk id="2" creationId="{2E184A10-F404-4AA4-A03F-36420C3D15A8}"/>
          </ac:spMkLst>
        </pc:spChg>
        <pc:spChg chg="mod">
          <ac:chgData name="Nicholas Khor (nsek1g17)" userId="ab23839d-bcd4-4aa4-83aa-56b5b8a0a1a8" providerId="ADAL" clId="{783A8A52-BA92-4C15-8CAC-C5AC821920F7}" dt="2021-05-19T18:04:35.030" v="4422" actId="1076"/>
          <ac:spMkLst>
            <pc:docMk/>
            <pc:sldMk cId="48159242" sldId="305"/>
            <ac:spMk id="12" creationId="{7BC80A5C-3209-4AF1-A34C-7203C7E3095E}"/>
          </ac:spMkLst>
        </pc:spChg>
        <pc:spChg chg="add del mod">
          <ac:chgData name="Nicholas Khor (nsek1g17)" userId="ab23839d-bcd4-4aa4-83aa-56b5b8a0a1a8" providerId="ADAL" clId="{783A8A52-BA92-4C15-8CAC-C5AC821920F7}" dt="2021-05-19T10:50:52.990" v="1568" actId="478"/>
          <ac:spMkLst>
            <pc:docMk/>
            <pc:sldMk cId="48159242" sldId="305"/>
            <ac:spMk id="13" creationId="{30DC27BD-BCDE-451D-ACB7-31ED0A1C12E8}"/>
          </ac:spMkLst>
        </pc:spChg>
        <pc:spChg chg="mod">
          <ac:chgData name="Nicholas Khor (nsek1g17)" userId="ab23839d-bcd4-4aa4-83aa-56b5b8a0a1a8" providerId="ADAL" clId="{783A8A52-BA92-4C15-8CAC-C5AC821920F7}" dt="2021-05-19T18:07:16.699" v="4453" actId="1076"/>
          <ac:spMkLst>
            <pc:docMk/>
            <pc:sldMk cId="48159242" sldId="305"/>
            <ac:spMk id="14" creationId="{AD3F267B-7F90-4AD6-ACF2-D24A37D98B49}"/>
          </ac:spMkLst>
        </pc:spChg>
        <pc:spChg chg="add del mod">
          <ac:chgData name="Nicholas Khor (nsek1g17)" userId="ab23839d-bcd4-4aa4-83aa-56b5b8a0a1a8" providerId="ADAL" clId="{783A8A52-BA92-4C15-8CAC-C5AC821920F7}" dt="2021-05-19T10:50:50.860" v="1567"/>
          <ac:spMkLst>
            <pc:docMk/>
            <pc:sldMk cId="48159242" sldId="305"/>
            <ac:spMk id="15" creationId="{B0D863D0-57D6-43EA-B71A-6B67FEEB37AF}"/>
          </ac:spMkLst>
        </pc:spChg>
        <pc:spChg chg="add mod">
          <ac:chgData name="Nicholas Khor (nsek1g17)" userId="ab23839d-bcd4-4aa4-83aa-56b5b8a0a1a8" providerId="ADAL" clId="{783A8A52-BA92-4C15-8CAC-C5AC821920F7}" dt="2021-05-19T10:51:07.435" v="1584" actId="20577"/>
          <ac:spMkLst>
            <pc:docMk/>
            <pc:sldMk cId="48159242" sldId="305"/>
            <ac:spMk id="16" creationId="{B8AD5C71-8222-4FDC-8D48-BE21E8B0E698}"/>
          </ac:spMkLst>
        </pc:spChg>
        <pc:spChg chg="add del mod">
          <ac:chgData name="Nicholas Khor (nsek1g17)" userId="ab23839d-bcd4-4aa4-83aa-56b5b8a0a1a8" providerId="ADAL" clId="{783A8A52-BA92-4C15-8CAC-C5AC821920F7}" dt="2021-05-19T10:51:02.096" v="1571" actId="478"/>
          <ac:spMkLst>
            <pc:docMk/>
            <pc:sldMk cId="48159242" sldId="305"/>
            <ac:spMk id="17" creationId="{AADAD3AD-2C94-4318-835D-B1ACC0412F0E}"/>
          </ac:spMkLst>
        </pc:spChg>
        <pc:picChg chg="mod">
          <ac:chgData name="Nicholas Khor (nsek1g17)" userId="ab23839d-bcd4-4aa4-83aa-56b5b8a0a1a8" providerId="ADAL" clId="{783A8A52-BA92-4C15-8CAC-C5AC821920F7}" dt="2021-05-20T08:17:28.652" v="4612" actId="1076"/>
          <ac:picMkLst>
            <pc:docMk/>
            <pc:sldMk cId="48159242" sldId="305"/>
            <ac:picMk id="2" creationId="{A19C7E14-ECD3-4049-99ED-005F7D4FAA2F}"/>
          </ac:picMkLst>
        </pc:picChg>
        <pc:picChg chg="del mod">
          <ac:chgData name="Nicholas Khor (nsek1g17)" userId="ab23839d-bcd4-4aa4-83aa-56b5b8a0a1a8" providerId="ADAL" clId="{783A8A52-BA92-4C15-8CAC-C5AC821920F7}" dt="2021-05-19T09:49:31.445" v="860" actId="478"/>
          <ac:picMkLst>
            <pc:docMk/>
            <pc:sldMk cId="48159242" sldId="305"/>
            <ac:picMk id="3" creationId="{F6B6D092-2ACD-4AAC-8D23-283A8D3B22CE}"/>
          </ac:picMkLst>
        </pc:picChg>
        <pc:picChg chg="del">
          <ac:chgData name="Nicholas Khor (nsek1g17)" userId="ab23839d-bcd4-4aa4-83aa-56b5b8a0a1a8" providerId="ADAL" clId="{783A8A52-BA92-4C15-8CAC-C5AC821920F7}" dt="2021-05-19T09:53:59.419" v="1053" actId="478"/>
          <ac:picMkLst>
            <pc:docMk/>
            <pc:sldMk cId="48159242" sldId="305"/>
            <ac:picMk id="4" creationId="{2FEDF604-5A64-41A2-8648-121FBB94CBC9}"/>
          </ac:picMkLst>
        </pc:picChg>
        <pc:picChg chg="del mod">
          <ac:chgData name="Nicholas Khor (nsek1g17)" userId="ab23839d-bcd4-4aa4-83aa-56b5b8a0a1a8" providerId="ADAL" clId="{783A8A52-BA92-4C15-8CAC-C5AC821920F7}" dt="2021-05-19T09:53:17.576" v="1051" actId="478"/>
          <ac:picMkLst>
            <pc:docMk/>
            <pc:sldMk cId="48159242" sldId="305"/>
            <ac:picMk id="5" creationId="{E2106944-6EB4-4541-839D-9F4D35CDFBB0}"/>
          </ac:picMkLst>
        </pc:picChg>
        <pc:picChg chg="del mod">
          <ac:chgData name="Nicholas Khor (nsek1g17)" userId="ab23839d-bcd4-4aa4-83aa-56b5b8a0a1a8" providerId="ADAL" clId="{783A8A52-BA92-4C15-8CAC-C5AC821920F7}" dt="2021-05-20T08:17:21.328" v="4611" actId="478"/>
          <ac:picMkLst>
            <pc:docMk/>
            <pc:sldMk cId="48159242" sldId="305"/>
            <ac:picMk id="6" creationId="{E3362319-2850-4271-B2A2-B678C7E7D4B9}"/>
          </ac:picMkLst>
        </pc:picChg>
        <pc:picChg chg="add mod">
          <ac:chgData name="Nicholas Khor (nsek1g17)" userId="ab23839d-bcd4-4aa4-83aa-56b5b8a0a1a8" providerId="ADAL" clId="{783A8A52-BA92-4C15-8CAC-C5AC821920F7}" dt="2021-05-12T14:25:19.650" v="195"/>
          <ac:picMkLst>
            <pc:docMk/>
            <pc:sldMk cId="48159242" sldId="305"/>
            <ac:picMk id="8" creationId="{767B46FD-3389-4E52-BC49-3D0BDD869C6A}"/>
          </ac:picMkLst>
        </pc:picChg>
        <pc:picChg chg="mod modCrop">
          <ac:chgData name="Nicholas Khor (nsek1g17)" userId="ab23839d-bcd4-4aa4-83aa-56b5b8a0a1a8" providerId="ADAL" clId="{783A8A52-BA92-4C15-8CAC-C5AC821920F7}" dt="2021-05-19T18:07:07.026" v="4451" actId="1076"/>
          <ac:picMkLst>
            <pc:docMk/>
            <pc:sldMk cId="48159242" sldId="305"/>
            <ac:picMk id="9" creationId="{4ACB2B79-0ABD-4BCA-B504-08AF09F4A68F}"/>
          </ac:picMkLst>
        </pc:picChg>
        <pc:picChg chg="del mod">
          <ac:chgData name="Nicholas Khor (nsek1g17)" userId="ab23839d-bcd4-4aa4-83aa-56b5b8a0a1a8" providerId="ADAL" clId="{783A8A52-BA92-4C15-8CAC-C5AC821920F7}" dt="2021-05-19T18:01:48.789" v="4369" actId="21"/>
          <ac:picMkLst>
            <pc:docMk/>
            <pc:sldMk cId="48159242" sldId="305"/>
            <ac:picMk id="10" creationId="{6054F56F-E74C-41BE-9849-542D14908F16}"/>
          </ac:picMkLst>
        </pc:picChg>
        <pc:picChg chg="mod">
          <ac:chgData name="Nicholas Khor (nsek1g17)" userId="ab23839d-bcd4-4aa4-83aa-56b5b8a0a1a8" providerId="ADAL" clId="{783A8A52-BA92-4C15-8CAC-C5AC821920F7}" dt="2021-05-19T18:07:01.906" v="4450" actId="1076"/>
          <ac:picMkLst>
            <pc:docMk/>
            <pc:sldMk cId="48159242" sldId="305"/>
            <ac:picMk id="11" creationId="{866E4125-D963-410D-B1BD-75BCAED55F68}"/>
          </ac:picMkLst>
        </pc:picChg>
        <pc:picChg chg="add mod modCrop">
          <ac:chgData name="Nicholas Khor (nsek1g17)" userId="ab23839d-bcd4-4aa4-83aa-56b5b8a0a1a8" providerId="ADAL" clId="{783A8A52-BA92-4C15-8CAC-C5AC821920F7}" dt="2021-05-19T18:04:40.129" v="4423" actId="1076"/>
          <ac:picMkLst>
            <pc:docMk/>
            <pc:sldMk cId="48159242" sldId="305"/>
            <ac:picMk id="13" creationId="{C5B87B43-F563-4FF4-9A5E-6C9800051602}"/>
          </ac:picMkLst>
        </pc:picChg>
        <pc:picChg chg="add mod modCrop">
          <ac:chgData name="Nicholas Khor (nsek1g17)" userId="ab23839d-bcd4-4aa4-83aa-56b5b8a0a1a8" providerId="ADAL" clId="{783A8A52-BA92-4C15-8CAC-C5AC821920F7}" dt="2021-05-19T18:07:09.308" v="4452" actId="1076"/>
          <ac:picMkLst>
            <pc:docMk/>
            <pc:sldMk cId="48159242" sldId="305"/>
            <ac:picMk id="15" creationId="{756A3BF1-3B3B-40A0-A2A3-01CC38A842E5}"/>
          </ac:picMkLst>
        </pc:picChg>
        <pc:picChg chg="add mod modCrop">
          <ac:chgData name="Nicholas Khor (nsek1g17)" userId="ab23839d-bcd4-4aa4-83aa-56b5b8a0a1a8" providerId="ADAL" clId="{783A8A52-BA92-4C15-8CAC-C5AC821920F7}" dt="2021-05-19T18:06:58.607" v="4449" actId="1076"/>
          <ac:picMkLst>
            <pc:docMk/>
            <pc:sldMk cId="48159242" sldId="305"/>
            <ac:picMk id="17" creationId="{E0DC6EB0-F19C-4B7B-BAE6-393EAD26CE99}"/>
          </ac:picMkLst>
        </pc:picChg>
        <pc:picChg chg="add mod modCrop">
          <ac:chgData name="Nicholas Khor (nsek1g17)" userId="ab23839d-bcd4-4aa4-83aa-56b5b8a0a1a8" providerId="ADAL" clId="{783A8A52-BA92-4C15-8CAC-C5AC821920F7}" dt="2021-05-19T18:06:34.597" v="4445" actId="1076"/>
          <ac:picMkLst>
            <pc:docMk/>
            <pc:sldMk cId="48159242" sldId="305"/>
            <ac:picMk id="18" creationId="{F2848CBE-FD46-4B5D-809E-34FA2DFC1017}"/>
          </ac:picMkLst>
        </pc:picChg>
        <pc:picChg chg="add del mod">
          <ac:chgData name="Nicholas Khor (nsek1g17)" userId="ab23839d-bcd4-4aa4-83aa-56b5b8a0a1a8" providerId="ADAL" clId="{783A8A52-BA92-4C15-8CAC-C5AC821920F7}" dt="2021-05-19T18:04:48.520" v="4425"/>
          <ac:picMkLst>
            <pc:docMk/>
            <pc:sldMk cId="48159242" sldId="305"/>
            <ac:picMk id="19" creationId="{F666B9BB-A013-462D-8C65-781749694475}"/>
          </ac:picMkLst>
        </pc:picChg>
        <pc:picChg chg="add del mod">
          <ac:chgData name="Nicholas Khor (nsek1g17)" userId="ab23839d-bcd4-4aa4-83aa-56b5b8a0a1a8" providerId="ADAL" clId="{783A8A52-BA92-4C15-8CAC-C5AC821920F7}" dt="2021-05-19T18:04:50.799" v="4427"/>
          <ac:picMkLst>
            <pc:docMk/>
            <pc:sldMk cId="48159242" sldId="305"/>
            <ac:picMk id="20" creationId="{206BACC2-74CF-419A-907E-1FD22F2E986B}"/>
          </ac:picMkLst>
        </pc:picChg>
      </pc:sldChg>
      <pc:sldChg chg="addSp modSp del">
        <pc:chgData name="Nicholas Khor (nsek1g17)" userId="ab23839d-bcd4-4aa4-83aa-56b5b8a0a1a8" providerId="ADAL" clId="{783A8A52-BA92-4C15-8CAC-C5AC821920F7}" dt="2021-05-18T22:07:30.265" v="286" actId="2696"/>
        <pc:sldMkLst>
          <pc:docMk/>
          <pc:sldMk cId="1642114256" sldId="306"/>
        </pc:sldMkLst>
        <pc:picChg chg="add mod">
          <ac:chgData name="Nicholas Khor (nsek1g17)" userId="ab23839d-bcd4-4aa4-83aa-56b5b8a0a1a8" providerId="ADAL" clId="{783A8A52-BA92-4C15-8CAC-C5AC821920F7}" dt="2021-05-12T14:25:21.203" v="196"/>
          <ac:picMkLst>
            <pc:docMk/>
            <pc:sldMk cId="1642114256" sldId="306"/>
            <ac:picMk id="5" creationId="{2138E487-2E73-4B31-8364-B83377F43AC6}"/>
          </ac:picMkLst>
        </pc:picChg>
      </pc:sldChg>
      <pc:sldChg chg="addSp delSp modSp mod delAnim modNotesTx">
        <pc:chgData name="Nicholas Khor (nsek1g17)" userId="ab23839d-bcd4-4aa4-83aa-56b5b8a0a1a8" providerId="ADAL" clId="{783A8A52-BA92-4C15-8CAC-C5AC821920F7}" dt="2021-05-20T08:18:25.324" v="4614" actId="1076"/>
        <pc:sldMkLst>
          <pc:docMk/>
          <pc:sldMk cId="1182145053" sldId="307"/>
        </pc:sldMkLst>
        <pc:spChg chg="del">
          <ac:chgData name="Nicholas Khor (nsek1g17)" userId="ab23839d-bcd4-4aa4-83aa-56b5b8a0a1a8" providerId="ADAL" clId="{783A8A52-BA92-4C15-8CAC-C5AC821920F7}" dt="2021-05-19T10:50:44.468" v="1564" actId="478"/>
          <ac:spMkLst>
            <pc:docMk/>
            <pc:sldMk cId="1182145053" sldId="307"/>
            <ac:spMk id="2" creationId="{4CAD8E7C-4672-4813-97CC-32BCA6169277}"/>
          </ac:spMkLst>
        </pc:spChg>
        <pc:spChg chg="mod">
          <ac:chgData name="Nicholas Khor (nsek1g17)" userId="ab23839d-bcd4-4aa4-83aa-56b5b8a0a1a8" providerId="ADAL" clId="{783A8A52-BA92-4C15-8CAC-C5AC821920F7}" dt="2021-05-19T11:59:18.424" v="3737" actId="2711"/>
          <ac:spMkLst>
            <pc:docMk/>
            <pc:sldMk cId="1182145053" sldId="307"/>
            <ac:spMk id="6" creationId="{2D502B32-2B5A-4C2E-8C53-A5CB3A397C35}"/>
          </ac:spMkLst>
        </pc:spChg>
        <pc:spChg chg="add del mod">
          <ac:chgData name="Nicholas Khor (nsek1g17)" userId="ab23839d-bcd4-4aa4-83aa-56b5b8a0a1a8" providerId="ADAL" clId="{783A8A52-BA92-4C15-8CAC-C5AC821920F7}" dt="2021-05-19T10:50:41.570" v="1562" actId="478"/>
          <ac:spMkLst>
            <pc:docMk/>
            <pc:sldMk cId="1182145053" sldId="307"/>
            <ac:spMk id="8" creationId="{2046CDFB-CE71-4790-9F6B-297517ED6A4C}"/>
          </ac:spMkLst>
        </pc:spChg>
        <pc:spChg chg="add del mod">
          <ac:chgData name="Nicholas Khor (nsek1g17)" userId="ab23839d-bcd4-4aa4-83aa-56b5b8a0a1a8" providerId="ADAL" clId="{783A8A52-BA92-4C15-8CAC-C5AC821920F7}" dt="2021-05-19T10:50:39.893" v="1561"/>
          <ac:spMkLst>
            <pc:docMk/>
            <pc:sldMk cId="1182145053" sldId="307"/>
            <ac:spMk id="9" creationId="{BD1BA2D6-FAE7-4745-B769-3060FA1B3304}"/>
          </ac:spMkLst>
        </pc:spChg>
        <pc:spChg chg="add mod">
          <ac:chgData name="Nicholas Khor (nsek1g17)" userId="ab23839d-bcd4-4aa4-83aa-56b5b8a0a1a8" providerId="ADAL" clId="{783A8A52-BA92-4C15-8CAC-C5AC821920F7}" dt="2021-05-19T10:50:42.431" v="1563"/>
          <ac:spMkLst>
            <pc:docMk/>
            <pc:sldMk cId="1182145053" sldId="307"/>
            <ac:spMk id="10" creationId="{EEDF6C03-BFE6-42D9-8898-92417EA25048}"/>
          </ac:spMkLst>
        </pc:spChg>
        <pc:spChg chg="add del mod">
          <ac:chgData name="Nicholas Khor (nsek1g17)" userId="ab23839d-bcd4-4aa4-83aa-56b5b8a0a1a8" providerId="ADAL" clId="{783A8A52-BA92-4C15-8CAC-C5AC821920F7}" dt="2021-05-19T10:50:46.603" v="1565" actId="478"/>
          <ac:spMkLst>
            <pc:docMk/>
            <pc:sldMk cId="1182145053" sldId="307"/>
            <ac:spMk id="12" creationId="{D33FB59B-DC17-4A7E-A63A-C2D3EBBAAF21}"/>
          </ac:spMkLst>
        </pc:spChg>
        <pc:picChg chg="mod">
          <ac:chgData name="Nicholas Khor (nsek1g17)" userId="ab23839d-bcd4-4aa4-83aa-56b5b8a0a1a8" providerId="ADAL" clId="{783A8A52-BA92-4C15-8CAC-C5AC821920F7}" dt="2021-05-20T08:18:25.324" v="4614" actId="1076"/>
          <ac:picMkLst>
            <pc:docMk/>
            <pc:sldMk cId="1182145053" sldId="307"/>
            <ac:picMk id="2" creationId="{E022B751-3638-47A1-B9BC-B59EAD0D5E11}"/>
          </ac:picMkLst>
        </pc:picChg>
        <pc:picChg chg="del mod">
          <ac:chgData name="Nicholas Khor (nsek1g17)" userId="ab23839d-bcd4-4aa4-83aa-56b5b8a0a1a8" providerId="ADAL" clId="{783A8A52-BA92-4C15-8CAC-C5AC821920F7}" dt="2021-05-19T09:53:06.857" v="1050" actId="478"/>
          <ac:picMkLst>
            <pc:docMk/>
            <pc:sldMk cId="1182145053" sldId="307"/>
            <ac:picMk id="3" creationId="{2B8D7C13-6E07-4153-9AF0-256C168731AE}"/>
          </ac:picMkLst>
        </pc:picChg>
        <pc:picChg chg="del mod">
          <ac:chgData name="Nicholas Khor (nsek1g17)" userId="ab23839d-bcd4-4aa4-83aa-56b5b8a0a1a8" providerId="ADAL" clId="{783A8A52-BA92-4C15-8CAC-C5AC821920F7}" dt="2021-05-20T08:18:21.518" v="4613" actId="478"/>
          <ac:picMkLst>
            <pc:docMk/>
            <pc:sldMk cId="1182145053" sldId="307"/>
            <ac:picMk id="4" creationId="{9484351B-2480-4C33-9213-3A9788F560B5}"/>
          </ac:picMkLst>
        </pc:picChg>
        <pc:picChg chg="add mod">
          <ac:chgData name="Nicholas Khor (nsek1g17)" userId="ab23839d-bcd4-4aa4-83aa-56b5b8a0a1a8" providerId="ADAL" clId="{783A8A52-BA92-4C15-8CAC-C5AC821920F7}" dt="2021-05-12T14:25:22.074" v="197"/>
          <ac:picMkLst>
            <pc:docMk/>
            <pc:sldMk cId="1182145053" sldId="307"/>
            <ac:picMk id="5" creationId="{ADDAB78D-F968-4690-BD86-2994DFCC7E43}"/>
          </ac:picMkLst>
        </pc:picChg>
        <pc:picChg chg="mod">
          <ac:chgData name="Nicholas Khor (nsek1g17)" userId="ab23839d-bcd4-4aa4-83aa-56b5b8a0a1a8" providerId="ADAL" clId="{783A8A52-BA92-4C15-8CAC-C5AC821920F7}" dt="2021-05-19T11:56:59.571" v="3711" actId="1076"/>
          <ac:picMkLst>
            <pc:docMk/>
            <pc:sldMk cId="1182145053" sldId="307"/>
            <ac:picMk id="7" creationId="{ADE88A45-233F-4C29-A900-8B1F937DC277}"/>
          </ac:picMkLst>
        </pc:picChg>
      </pc:sldChg>
      <pc:sldChg chg="addSp delSp modSp mod ord delAnim modNotesTx">
        <pc:chgData name="Nicholas Khor (nsek1g17)" userId="ab23839d-bcd4-4aa4-83aa-56b5b8a0a1a8" providerId="ADAL" clId="{783A8A52-BA92-4C15-8CAC-C5AC821920F7}" dt="2021-05-20T08:23:24.781" v="4625" actId="1076"/>
        <pc:sldMkLst>
          <pc:docMk/>
          <pc:sldMk cId="2915887301" sldId="308"/>
        </pc:sldMkLst>
        <pc:spChg chg="del mod">
          <ac:chgData name="Nicholas Khor (nsek1g17)" userId="ab23839d-bcd4-4aa4-83aa-56b5b8a0a1a8" providerId="ADAL" clId="{783A8A52-BA92-4C15-8CAC-C5AC821920F7}" dt="2021-05-19T10:50:03.474" v="1546" actId="478"/>
          <ac:spMkLst>
            <pc:docMk/>
            <pc:sldMk cId="2915887301" sldId="308"/>
            <ac:spMk id="2" creationId="{4CAD8E7C-4672-4813-97CC-32BCA6169277}"/>
          </ac:spMkLst>
        </pc:spChg>
        <pc:spChg chg="mod">
          <ac:chgData name="Nicholas Khor (nsek1g17)" userId="ab23839d-bcd4-4aa4-83aa-56b5b8a0a1a8" providerId="ADAL" clId="{783A8A52-BA92-4C15-8CAC-C5AC821920F7}" dt="2021-05-19T11:58:42.277" v="3728" actId="2711"/>
          <ac:spMkLst>
            <pc:docMk/>
            <pc:sldMk cId="2915887301" sldId="308"/>
            <ac:spMk id="6" creationId="{2D502B32-2B5A-4C2E-8C53-A5CB3A397C35}"/>
          </ac:spMkLst>
        </pc:spChg>
        <pc:spChg chg="add mod">
          <ac:chgData name="Nicholas Khor (nsek1g17)" userId="ab23839d-bcd4-4aa4-83aa-56b5b8a0a1a8" providerId="ADAL" clId="{783A8A52-BA92-4C15-8CAC-C5AC821920F7}" dt="2021-05-19T10:50:02.184" v="1545" actId="14100"/>
          <ac:spMkLst>
            <pc:docMk/>
            <pc:sldMk cId="2915887301" sldId="308"/>
            <ac:spMk id="7" creationId="{B222904C-077E-4568-BA9D-DBC7816F04B4}"/>
          </ac:spMkLst>
        </pc:spChg>
        <pc:picChg chg="mod">
          <ac:chgData name="Nicholas Khor (nsek1g17)" userId="ab23839d-bcd4-4aa4-83aa-56b5b8a0a1a8" providerId="ADAL" clId="{783A8A52-BA92-4C15-8CAC-C5AC821920F7}" dt="2021-05-20T08:23:24.781" v="4625" actId="1076"/>
          <ac:picMkLst>
            <pc:docMk/>
            <pc:sldMk cId="2915887301" sldId="308"/>
            <ac:picMk id="2" creationId="{16A01DE0-254F-4094-975C-9473A58D0EFF}"/>
          </ac:picMkLst>
        </pc:picChg>
        <pc:picChg chg="del mod">
          <ac:chgData name="Nicholas Khor (nsek1g17)" userId="ab23839d-bcd4-4aa4-83aa-56b5b8a0a1a8" providerId="ADAL" clId="{783A8A52-BA92-4C15-8CAC-C5AC821920F7}" dt="2021-05-20T08:22:50.256" v="4622" actId="478"/>
          <ac:picMkLst>
            <pc:docMk/>
            <pc:sldMk cId="2915887301" sldId="308"/>
            <ac:picMk id="3" creationId="{0F806184-348A-437C-949F-22C28BC7837B}"/>
          </ac:picMkLst>
        </pc:picChg>
        <pc:picChg chg="add mod">
          <ac:chgData name="Nicholas Khor (nsek1g17)" userId="ab23839d-bcd4-4aa4-83aa-56b5b8a0a1a8" providerId="ADAL" clId="{783A8A52-BA92-4C15-8CAC-C5AC821920F7}" dt="2021-05-12T14:25:24.507" v="199"/>
          <ac:picMkLst>
            <pc:docMk/>
            <pc:sldMk cId="2915887301" sldId="308"/>
            <ac:picMk id="5" creationId="{11E9289D-A255-450D-A643-41476EC853E3}"/>
          </ac:picMkLst>
        </pc:picChg>
        <pc:picChg chg="mod">
          <ac:chgData name="Nicholas Khor (nsek1g17)" userId="ab23839d-bcd4-4aa4-83aa-56b5b8a0a1a8" providerId="ADAL" clId="{783A8A52-BA92-4C15-8CAC-C5AC821920F7}" dt="2021-05-19T11:58:00.993" v="3724" actId="1076"/>
          <ac:picMkLst>
            <pc:docMk/>
            <pc:sldMk cId="2915887301" sldId="308"/>
            <ac:picMk id="8" creationId="{249AB7D7-6326-415D-A0EC-9A2D1BB7B148}"/>
          </ac:picMkLst>
        </pc:picChg>
      </pc:sldChg>
      <pc:sldChg chg="addSp delSp modSp add del mod ord delAnim modNotesTx">
        <pc:chgData name="Nicholas Khor (nsek1g17)" userId="ab23839d-bcd4-4aa4-83aa-56b5b8a0a1a8" providerId="ADAL" clId="{783A8A52-BA92-4C15-8CAC-C5AC821920F7}" dt="2021-05-20T08:21:08.920" v="4618" actId="1076"/>
        <pc:sldMkLst>
          <pc:docMk/>
          <pc:sldMk cId="4053333659" sldId="309"/>
        </pc:sldMkLst>
        <pc:spChg chg="del">
          <ac:chgData name="Nicholas Khor (nsek1g17)" userId="ab23839d-bcd4-4aa4-83aa-56b5b8a0a1a8" providerId="ADAL" clId="{783A8A52-BA92-4C15-8CAC-C5AC821920F7}" dt="2021-05-19T10:50:28.832" v="1555" actId="478"/>
          <ac:spMkLst>
            <pc:docMk/>
            <pc:sldMk cId="4053333659" sldId="309"/>
            <ac:spMk id="2" creationId="{4CAD8E7C-4672-4813-97CC-32BCA6169277}"/>
          </ac:spMkLst>
        </pc:spChg>
        <pc:spChg chg="mod">
          <ac:chgData name="Nicholas Khor (nsek1g17)" userId="ab23839d-bcd4-4aa4-83aa-56b5b8a0a1a8" providerId="ADAL" clId="{783A8A52-BA92-4C15-8CAC-C5AC821920F7}" dt="2021-05-19T11:58:59.818" v="3732" actId="1076"/>
          <ac:spMkLst>
            <pc:docMk/>
            <pc:sldMk cId="4053333659" sldId="309"/>
            <ac:spMk id="6" creationId="{2D502B32-2B5A-4C2E-8C53-A5CB3A397C35}"/>
          </ac:spMkLst>
        </pc:spChg>
        <pc:spChg chg="add del mod">
          <ac:chgData name="Nicholas Khor (nsek1g17)" userId="ab23839d-bcd4-4aa4-83aa-56b5b8a0a1a8" providerId="ADAL" clId="{783A8A52-BA92-4C15-8CAC-C5AC821920F7}" dt="2021-05-19T10:50:26.239" v="1553" actId="478"/>
          <ac:spMkLst>
            <pc:docMk/>
            <pc:sldMk cId="4053333659" sldId="309"/>
            <ac:spMk id="10" creationId="{C49D2A92-93ED-43A5-8A1D-4FD8B15B6D69}"/>
          </ac:spMkLst>
        </pc:spChg>
        <pc:spChg chg="add del mod">
          <ac:chgData name="Nicholas Khor (nsek1g17)" userId="ab23839d-bcd4-4aa4-83aa-56b5b8a0a1a8" providerId="ADAL" clId="{783A8A52-BA92-4C15-8CAC-C5AC821920F7}" dt="2021-05-19T10:50:24.374" v="1552"/>
          <ac:spMkLst>
            <pc:docMk/>
            <pc:sldMk cId="4053333659" sldId="309"/>
            <ac:spMk id="11" creationId="{90F46DCF-6563-4DDF-8717-C822CB6BEFAC}"/>
          </ac:spMkLst>
        </pc:spChg>
        <pc:spChg chg="add mod">
          <ac:chgData name="Nicholas Khor (nsek1g17)" userId="ab23839d-bcd4-4aa4-83aa-56b5b8a0a1a8" providerId="ADAL" clId="{783A8A52-BA92-4C15-8CAC-C5AC821920F7}" dt="2021-05-19T10:50:26.608" v="1554"/>
          <ac:spMkLst>
            <pc:docMk/>
            <pc:sldMk cId="4053333659" sldId="309"/>
            <ac:spMk id="12" creationId="{AA052492-96A1-46D1-8B95-561172D68FD3}"/>
          </ac:spMkLst>
        </pc:spChg>
        <pc:spChg chg="add del mod">
          <ac:chgData name="Nicholas Khor (nsek1g17)" userId="ab23839d-bcd4-4aa4-83aa-56b5b8a0a1a8" providerId="ADAL" clId="{783A8A52-BA92-4C15-8CAC-C5AC821920F7}" dt="2021-05-19T11:57:41.862" v="3721" actId="478"/>
          <ac:spMkLst>
            <pc:docMk/>
            <pc:sldMk cId="4053333659" sldId="309"/>
            <ac:spMk id="13" creationId="{F04B1838-7F02-4AA8-B807-F41FA92421C0}"/>
          </ac:spMkLst>
        </pc:spChg>
        <pc:picChg chg="mod">
          <ac:chgData name="Nicholas Khor (nsek1g17)" userId="ab23839d-bcd4-4aa4-83aa-56b5b8a0a1a8" providerId="ADAL" clId="{783A8A52-BA92-4C15-8CAC-C5AC821920F7}" dt="2021-05-20T08:21:08.920" v="4618" actId="1076"/>
          <ac:picMkLst>
            <pc:docMk/>
            <pc:sldMk cId="4053333659" sldId="309"/>
            <ac:picMk id="2" creationId="{26459E4A-FD5F-4D13-91BF-98FF278A5F02}"/>
          </ac:picMkLst>
        </pc:picChg>
        <pc:picChg chg="add mod">
          <ac:chgData name="Nicholas Khor (nsek1g17)" userId="ab23839d-bcd4-4aa4-83aa-56b5b8a0a1a8" providerId="ADAL" clId="{783A8A52-BA92-4C15-8CAC-C5AC821920F7}" dt="2021-05-19T11:57:45.774" v="3722" actId="1076"/>
          <ac:picMkLst>
            <pc:docMk/>
            <pc:sldMk cId="4053333659" sldId="309"/>
            <ac:picMk id="3" creationId="{F2810936-1D70-46BC-996B-5882C569D8BE}"/>
          </ac:picMkLst>
        </pc:picChg>
        <pc:picChg chg="del mod">
          <ac:chgData name="Nicholas Khor (nsek1g17)" userId="ab23839d-bcd4-4aa4-83aa-56b5b8a0a1a8" providerId="ADAL" clId="{783A8A52-BA92-4C15-8CAC-C5AC821920F7}" dt="2021-05-19T10:14:48.955" v="1310" actId="478"/>
          <ac:picMkLst>
            <pc:docMk/>
            <pc:sldMk cId="4053333659" sldId="309"/>
            <ac:picMk id="4" creationId="{8C116523-A36D-4EA3-BEA9-06FD6FC1EA18}"/>
          </ac:picMkLst>
        </pc:picChg>
        <pc:picChg chg="add mod">
          <ac:chgData name="Nicholas Khor (nsek1g17)" userId="ab23839d-bcd4-4aa4-83aa-56b5b8a0a1a8" providerId="ADAL" clId="{783A8A52-BA92-4C15-8CAC-C5AC821920F7}" dt="2021-05-12T14:25:25.539" v="200"/>
          <ac:picMkLst>
            <pc:docMk/>
            <pc:sldMk cId="4053333659" sldId="309"/>
            <ac:picMk id="5" creationId="{594D3F1C-6293-4450-8BF6-561D6522CD0C}"/>
          </ac:picMkLst>
        </pc:picChg>
        <pc:picChg chg="add del mod">
          <ac:chgData name="Nicholas Khor (nsek1g17)" userId="ab23839d-bcd4-4aa4-83aa-56b5b8a0a1a8" providerId="ADAL" clId="{783A8A52-BA92-4C15-8CAC-C5AC821920F7}" dt="2021-05-18T22:44:59.685" v="289" actId="21"/>
          <ac:picMkLst>
            <pc:docMk/>
            <pc:sldMk cId="4053333659" sldId="309"/>
            <ac:picMk id="7" creationId="{D4BA9EDF-D2A1-421F-A5DD-6EFCD1F7A292}"/>
          </ac:picMkLst>
        </pc:picChg>
        <pc:picChg chg="del mod">
          <ac:chgData name="Nicholas Khor (nsek1g17)" userId="ab23839d-bcd4-4aa4-83aa-56b5b8a0a1a8" providerId="ADAL" clId="{783A8A52-BA92-4C15-8CAC-C5AC821920F7}" dt="2021-05-20T08:20:20.541" v="4617" actId="478"/>
          <ac:picMkLst>
            <pc:docMk/>
            <pc:sldMk cId="4053333659" sldId="309"/>
            <ac:picMk id="8" creationId="{DA608186-C795-4058-9007-3B153F36130D}"/>
          </ac:picMkLst>
        </pc:picChg>
        <pc:picChg chg="del">
          <ac:chgData name="Nicholas Khor (nsek1g17)" userId="ab23839d-bcd4-4aa4-83aa-56b5b8a0a1a8" providerId="ADAL" clId="{783A8A52-BA92-4C15-8CAC-C5AC821920F7}" dt="2021-05-18T22:44:49.007" v="287" actId="478"/>
          <ac:picMkLst>
            <pc:docMk/>
            <pc:sldMk cId="4053333659" sldId="309"/>
            <ac:picMk id="14" creationId="{DD14A904-89F0-4829-83EA-2C927D3A83E6}"/>
          </ac:picMkLst>
        </pc:picChg>
      </pc:sldChg>
      <pc:sldChg chg="addSp delSp modSp mod ord delAnim modNotesTx">
        <pc:chgData name="Nicholas Khor (nsek1g17)" userId="ab23839d-bcd4-4aa4-83aa-56b5b8a0a1a8" providerId="ADAL" clId="{783A8A52-BA92-4C15-8CAC-C5AC821920F7}" dt="2021-05-20T08:19:22.744" v="4616" actId="1076"/>
        <pc:sldMkLst>
          <pc:docMk/>
          <pc:sldMk cId="4009963055" sldId="310"/>
        </pc:sldMkLst>
        <pc:spChg chg="del">
          <ac:chgData name="Nicholas Khor (nsek1g17)" userId="ab23839d-bcd4-4aa4-83aa-56b5b8a0a1a8" providerId="ADAL" clId="{783A8A52-BA92-4C15-8CAC-C5AC821920F7}" dt="2021-05-19T10:50:34.459" v="1558" actId="478"/>
          <ac:spMkLst>
            <pc:docMk/>
            <pc:sldMk cId="4009963055" sldId="310"/>
            <ac:spMk id="2" creationId="{4CAD8E7C-4672-4813-97CC-32BCA6169277}"/>
          </ac:spMkLst>
        </pc:spChg>
        <pc:spChg chg="mod">
          <ac:chgData name="Nicholas Khor (nsek1g17)" userId="ab23839d-bcd4-4aa4-83aa-56b5b8a0a1a8" providerId="ADAL" clId="{783A8A52-BA92-4C15-8CAC-C5AC821920F7}" dt="2021-05-19T11:59:13.714" v="3736" actId="1076"/>
          <ac:spMkLst>
            <pc:docMk/>
            <pc:sldMk cId="4009963055" sldId="310"/>
            <ac:spMk id="6" creationId="{2D502B32-2B5A-4C2E-8C53-A5CB3A397C35}"/>
          </ac:spMkLst>
        </pc:spChg>
        <pc:spChg chg="add del mod">
          <ac:chgData name="Nicholas Khor (nsek1g17)" userId="ab23839d-bcd4-4aa4-83aa-56b5b8a0a1a8" providerId="ADAL" clId="{783A8A52-BA92-4C15-8CAC-C5AC821920F7}" dt="2021-05-19T10:50:31.871" v="1556" actId="478"/>
          <ac:spMkLst>
            <pc:docMk/>
            <pc:sldMk cId="4009963055" sldId="310"/>
            <ac:spMk id="8" creationId="{80F7EC38-C376-42C8-A603-6400249D59DF}"/>
          </ac:spMkLst>
        </pc:spChg>
        <pc:spChg chg="add mod">
          <ac:chgData name="Nicholas Khor (nsek1g17)" userId="ab23839d-bcd4-4aa4-83aa-56b5b8a0a1a8" providerId="ADAL" clId="{783A8A52-BA92-4C15-8CAC-C5AC821920F7}" dt="2021-05-19T10:50:32.142" v="1557"/>
          <ac:spMkLst>
            <pc:docMk/>
            <pc:sldMk cId="4009963055" sldId="310"/>
            <ac:spMk id="9" creationId="{E3FAAE79-5DA7-4D37-BF30-C1EBAFF06908}"/>
          </ac:spMkLst>
        </pc:spChg>
        <pc:spChg chg="add del mod">
          <ac:chgData name="Nicholas Khor (nsek1g17)" userId="ab23839d-bcd4-4aa4-83aa-56b5b8a0a1a8" providerId="ADAL" clId="{783A8A52-BA92-4C15-8CAC-C5AC821920F7}" dt="2021-05-19T10:50:36.373" v="1559" actId="478"/>
          <ac:spMkLst>
            <pc:docMk/>
            <pc:sldMk cId="4009963055" sldId="310"/>
            <ac:spMk id="11" creationId="{A1FB42FB-ABAD-4238-991B-115E161EB3EC}"/>
          </ac:spMkLst>
        </pc:spChg>
        <pc:picChg chg="del mod">
          <ac:chgData name="Nicholas Khor (nsek1g17)" userId="ab23839d-bcd4-4aa4-83aa-56b5b8a0a1a8" providerId="ADAL" clId="{783A8A52-BA92-4C15-8CAC-C5AC821920F7}" dt="2021-05-20T08:19:17.997" v="4615" actId="478"/>
          <ac:picMkLst>
            <pc:docMk/>
            <pc:sldMk cId="4009963055" sldId="310"/>
            <ac:picMk id="2" creationId="{6C0EA6F4-2D17-48E2-AE8F-51087F1E0771}"/>
          </ac:picMkLst>
        </pc:picChg>
        <pc:picChg chg="mod">
          <ac:chgData name="Nicholas Khor (nsek1g17)" userId="ab23839d-bcd4-4aa4-83aa-56b5b8a0a1a8" providerId="ADAL" clId="{783A8A52-BA92-4C15-8CAC-C5AC821920F7}" dt="2021-05-19T11:57:38.009" v="3720" actId="1076"/>
          <ac:picMkLst>
            <pc:docMk/>
            <pc:sldMk cId="4009963055" sldId="310"/>
            <ac:picMk id="3" creationId="{8D9311F2-FC7F-44DB-9B1C-0CB611102AAF}"/>
          </ac:picMkLst>
        </pc:picChg>
        <pc:picChg chg="mod">
          <ac:chgData name="Nicholas Khor (nsek1g17)" userId="ab23839d-bcd4-4aa4-83aa-56b5b8a0a1a8" providerId="ADAL" clId="{783A8A52-BA92-4C15-8CAC-C5AC821920F7}" dt="2021-05-20T08:19:22.744" v="4616" actId="1076"/>
          <ac:picMkLst>
            <pc:docMk/>
            <pc:sldMk cId="4009963055" sldId="310"/>
            <ac:picMk id="4" creationId="{953DEDB0-F935-4B9C-8FE5-F6D6E2607906}"/>
          </ac:picMkLst>
        </pc:picChg>
        <pc:picChg chg="del mod">
          <ac:chgData name="Nicholas Khor (nsek1g17)" userId="ab23839d-bcd4-4aa4-83aa-56b5b8a0a1a8" providerId="ADAL" clId="{783A8A52-BA92-4C15-8CAC-C5AC821920F7}" dt="2021-05-19T12:26:35.354" v="4301" actId="478"/>
          <ac:picMkLst>
            <pc:docMk/>
            <pc:sldMk cId="4009963055" sldId="310"/>
            <ac:picMk id="4" creationId="{ECB2202E-8D2D-4EC9-8DB2-9D51CD3C98AF}"/>
          </ac:picMkLst>
        </pc:picChg>
        <pc:picChg chg="mod">
          <ac:chgData name="Nicholas Khor (nsek1g17)" userId="ab23839d-bcd4-4aa4-83aa-56b5b8a0a1a8" providerId="ADAL" clId="{783A8A52-BA92-4C15-8CAC-C5AC821920F7}" dt="2021-05-19T11:57:38.009" v="3720" actId="1076"/>
          <ac:picMkLst>
            <pc:docMk/>
            <pc:sldMk cId="4009963055" sldId="310"/>
            <ac:picMk id="5" creationId="{4739DB19-CF6D-49E4-973F-1092840A362B}"/>
          </ac:picMkLst>
        </pc:picChg>
        <pc:picChg chg="add mod">
          <ac:chgData name="Nicholas Khor (nsek1g17)" userId="ab23839d-bcd4-4aa4-83aa-56b5b8a0a1a8" providerId="ADAL" clId="{783A8A52-BA92-4C15-8CAC-C5AC821920F7}" dt="2021-05-12T14:25:23.387" v="198"/>
          <ac:picMkLst>
            <pc:docMk/>
            <pc:sldMk cId="4009963055" sldId="310"/>
            <ac:picMk id="7" creationId="{7E6BACA9-BE5C-494A-8003-2803DA816408}"/>
          </ac:picMkLst>
        </pc:picChg>
      </pc:sldChg>
      <pc:sldChg chg="addSp delSp modSp add del mod ord delAnim modNotesTx">
        <pc:chgData name="Nicholas Khor (nsek1g17)" userId="ab23839d-bcd4-4aa4-83aa-56b5b8a0a1a8" providerId="ADAL" clId="{783A8A52-BA92-4C15-8CAC-C5AC821920F7}" dt="2021-05-20T15:25:49.039" v="4698" actId="1076"/>
        <pc:sldMkLst>
          <pc:docMk/>
          <pc:sldMk cId="1996495682" sldId="311"/>
        </pc:sldMkLst>
        <pc:spChg chg="del mod">
          <ac:chgData name="Nicholas Khor (nsek1g17)" userId="ab23839d-bcd4-4aa4-83aa-56b5b8a0a1a8" providerId="ADAL" clId="{783A8A52-BA92-4C15-8CAC-C5AC821920F7}" dt="2021-05-19T10:50:09.258" v="1548" actId="478"/>
          <ac:spMkLst>
            <pc:docMk/>
            <pc:sldMk cId="1996495682" sldId="311"/>
            <ac:spMk id="2" creationId="{F81C0002-A76F-4402-BCBD-8D04185D1E07}"/>
          </ac:spMkLst>
        </pc:spChg>
        <pc:spChg chg="mod">
          <ac:chgData name="Nicholas Khor (nsek1g17)" userId="ab23839d-bcd4-4aa4-83aa-56b5b8a0a1a8" providerId="ADAL" clId="{783A8A52-BA92-4C15-8CAC-C5AC821920F7}" dt="2021-05-20T15:25:49.039" v="4698" actId="1076"/>
          <ac:spMkLst>
            <pc:docMk/>
            <pc:sldMk cId="1996495682" sldId="311"/>
            <ac:spMk id="9" creationId="{95F9B1E9-32AE-4DF8-BB8F-782206A8778B}"/>
          </ac:spMkLst>
        </pc:spChg>
        <pc:spChg chg="mod">
          <ac:chgData name="Nicholas Khor (nsek1g17)" userId="ab23839d-bcd4-4aa4-83aa-56b5b8a0a1a8" providerId="ADAL" clId="{783A8A52-BA92-4C15-8CAC-C5AC821920F7}" dt="2021-05-20T15:25:40.650" v="4695" actId="1076"/>
          <ac:spMkLst>
            <pc:docMk/>
            <pc:sldMk cId="1996495682" sldId="311"/>
            <ac:spMk id="10" creationId="{4614751C-1C47-429C-9E8E-D859A382A6C2}"/>
          </ac:spMkLst>
        </pc:spChg>
        <pc:spChg chg="mod">
          <ac:chgData name="Nicholas Khor (nsek1g17)" userId="ab23839d-bcd4-4aa4-83aa-56b5b8a0a1a8" providerId="ADAL" clId="{783A8A52-BA92-4C15-8CAC-C5AC821920F7}" dt="2021-05-19T11:57:51.633" v="3723" actId="1076"/>
          <ac:spMkLst>
            <pc:docMk/>
            <pc:sldMk cId="1996495682" sldId="311"/>
            <ac:spMk id="11" creationId="{AAD64D5B-6879-428E-A8C2-3B309593E3F7}"/>
          </ac:spMkLst>
        </pc:spChg>
        <pc:spChg chg="add mod">
          <ac:chgData name="Nicholas Khor (nsek1g17)" userId="ab23839d-bcd4-4aa4-83aa-56b5b8a0a1a8" providerId="ADAL" clId="{783A8A52-BA92-4C15-8CAC-C5AC821920F7}" dt="2021-05-19T10:50:15.831" v="1550" actId="14100"/>
          <ac:spMkLst>
            <pc:docMk/>
            <pc:sldMk cId="1996495682" sldId="311"/>
            <ac:spMk id="13" creationId="{1E0F8FC1-C1D9-4C2A-B4DE-5546D8ADC64D}"/>
          </ac:spMkLst>
        </pc:spChg>
        <pc:grpChg chg="mod">
          <ac:chgData name="Nicholas Khor (nsek1g17)" userId="ab23839d-bcd4-4aa4-83aa-56b5b8a0a1a8" providerId="ADAL" clId="{783A8A52-BA92-4C15-8CAC-C5AC821920F7}" dt="2021-05-19T21:38:56.423" v="4504" actId="1076"/>
          <ac:grpSpMkLst>
            <pc:docMk/>
            <pc:sldMk cId="1996495682" sldId="311"/>
            <ac:grpSpMk id="6" creationId="{AD08FB76-32DF-4185-B5DD-5EF6165DF877}"/>
          </ac:grpSpMkLst>
        </pc:grpChg>
        <pc:picChg chg="del">
          <ac:chgData name="Nicholas Khor (nsek1g17)" userId="ab23839d-bcd4-4aa4-83aa-56b5b8a0a1a8" providerId="ADAL" clId="{783A8A52-BA92-4C15-8CAC-C5AC821920F7}" dt="2021-05-20T08:22:06.906" v="4620" actId="478"/>
          <ac:picMkLst>
            <pc:docMk/>
            <pc:sldMk cId="1996495682" sldId="311"/>
            <ac:picMk id="2" creationId="{618C7785-1B07-4B01-9705-8BA467272A4B}"/>
          </ac:picMkLst>
        </pc:picChg>
        <pc:picChg chg="mod">
          <ac:chgData name="Nicholas Khor (nsek1g17)" userId="ab23839d-bcd4-4aa4-83aa-56b5b8a0a1a8" providerId="ADAL" clId="{783A8A52-BA92-4C15-8CAC-C5AC821920F7}" dt="2021-05-20T08:22:42.071" v="4621" actId="1076"/>
          <ac:picMkLst>
            <pc:docMk/>
            <pc:sldMk cId="1996495682" sldId="311"/>
            <ac:picMk id="3" creationId="{2E3674DE-6C35-4912-ABD3-532A998C01F2}"/>
          </ac:picMkLst>
        </pc:picChg>
        <pc:picChg chg="del mod">
          <ac:chgData name="Nicholas Khor (nsek1g17)" userId="ab23839d-bcd4-4aa4-83aa-56b5b8a0a1a8" providerId="ADAL" clId="{783A8A52-BA92-4C15-8CAC-C5AC821920F7}" dt="2021-05-19T10:15:14.675" v="1315" actId="478"/>
          <ac:picMkLst>
            <pc:docMk/>
            <pc:sldMk cId="1996495682" sldId="311"/>
            <ac:picMk id="3" creationId="{FA58CAC5-16E2-476B-BDDB-B4D042F3C9C4}"/>
          </ac:picMkLst>
        </pc:picChg>
        <pc:picChg chg="del mod">
          <ac:chgData name="Nicholas Khor (nsek1g17)" userId="ab23839d-bcd4-4aa4-83aa-56b5b8a0a1a8" providerId="ADAL" clId="{783A8A52-BA92-4C15-8CAC-C5AC821920F7}" dt="2021-05-20T08:21:14.354" v="4619" actId="478"/>
          <ac:picMkLst>
            <pc:docMk/>
            <pc:sldMk cId="1996495682" sldId="311"/>
            <ac:picMk id="4" creationId="{E746147A-9147-4170-A892-E52757965E38}"/>
          </ac:picMkLst>
        </pc:picChg>
        <pc:picChg chg="mod">
          <ac:chgData name="Nicholas Khor (nsek1g17)" userId="ab23839d-bcd4-4aa4-83aa-56b5b8a0a1a8" providerId="ADAL" clId="{783A8A52-BA92-4C15-8CAC-C5AC821920F7}" dt="2021-05-20T15:25:44.737" v="4697" actId="1076"/>
          <ac:picMkLst>
            <pc:docMk/>
            <pc:sldMk cId="1996495682" sldId="311"/>
            <ac:picMk id="7" creationId="{527EC3DF-D438-4BE4-8894-E5635827F26F}"/>
          </ac:picMkLst>
        </pc:picChg>
        <pc:picChg chg="add mod">
          <ac:chgData name="Nicholas Khor (nsek1g17)" userId="ab23839d-bcd4-4aa4-83aa-56b5b8a0a1a8" providerId="ADAL" clId="{783A8A52-BA92-4C15-8CAC-C5AC821920F7}" dt="2021-05-12T14:25:26.824" v="201"/>
          <ac:picMkLst>
            <pc:docMk/>
            <pc:sldMk cId="1996495682" sldId="311"/>
            <ac:picMk id="12" creationId="{4AAB4082-6613-41B4-BECB-8E53D534E9B2}"/>
          </ac:picMkLst>
        </pc:picChg>
      </pc:sldChg>
      <pc:sldChg chg="addSp delSp modSp mod delAnim modNotesTx">
        <pc:chgData name="Nicholas Khor (nsek1g17)" userId="ab23839d-bcd4-4aa4-83aa-56b5b8a0a1a8" providerId="ADAL" clId="{783A8A52-BA92-4C15-8CAC-C5AC821920F7}" dt="2021-05-20T08:24:53.526" v="4627" actId="1076"/>
        <pc:sldMkLst>
          <pc:docMk/>
          <pc:sldMk cId="4288077622" sldId="312"/>
        </pc:sldMkLst>
        <pc:spChg chg="del mod">
          <ac:chgData name="Nicholas Khor (nsek1g17)" userId="ab23839d-bcd4-4aa4-83aa-56b5b8a0a1a8" providerId="ADAL" clId="{783A8A52-BA92-4C15-8CAC-C5AC821920F7}" dt="2021-05-19T10:49:53.102" v="1542" actId="478"/>
          <ac:spMkLst>
            <pc:docMk/>
            <pc:sldMk cId="4288077622" sldId="312"/>
            <ac:spMk id="2" creationId="{F81C0002-A76F-4402-BCBD-8D04185D1E07}"/>
          </ac:spMkLst>
        </pc:spChg>
        <pc:spChg chg="add del mod">
          <ac:chgData name="Nicholas Khor (nsek1g17)" userId="ab23839d-bcd4-4aa4-83aa-56b5b8a0a1a8" providerId="ADAL" clId="{783A8A52-BA92-4C15-8CAC-C5AC821920F7}" dt="2021-05-19T08:48:37.504" v="446" actId="478"/>
          <ac:spMkLst>
            <pc:docMk/>
            <pc:sldMk cId="4288077622" sldId="312"/>
            <ac:spMk id="7" creationId="{4F869E61-9002-44DE-AB05-17BABA302432}"/>
          </ac:spMkLst>
        </pc:spChg>
        <pc:spChg chg="add mod">
          <ac:chgData name="Nicholas Khor (nsek1g17)" userId="ab23839d-bcd4-4aa4-83aa-56b5b8a0a1a8" providerId="ADAL" clId="{783A8A52-BA92-4C15-8CAC-C5AC821920F7}" dt="2021-05-19T10:49:51.810" v="1541" actId="14100"/>
          <ac:spMkLst>
            <pc:docMk/>
            <pc:sldMk cId="4288077622" sldId="312"/>
            <ac:spMk id="9" creationId="{00E3D83D-E22E-4F58-A7CD-00B7EA428D7C}"/>
          </ac:spMkLst>
        </pc:spChg>
        <pc:spChg chg="mod">
          <ac:chgData name="Nicholas Khor (nsek1g17)" userId="ab23839d-bcd4-4aa4-83aa-56b5b8a0a1a8" providerId="ADAL" clId="{783A8A52-BA92-4C15-8CAC-C5AC821920F7}" dt="2021-05-19T11:58:21.038" v="3726" actId="1076"/>
          <ac:spMkLst>
            <pc:docMk/>
            <pc:sldMk cId="4288077622" sldId="312"/>
            <ac:spMk id="11" creationId="{AAD64D5B-6879-428E-A8C2-3B309593E3F7}"/>
          </ac:spMkLst>
        </pc:spChg>
        <pc:picChg chg="mod">
          <ac:chgData name="Nicholas Khor (nsek1g17)" userId="ab23839d-bcd4-4aa4-83aa-56b5b8a0a1a8" providerId="ADAL" clId="{783A8A52-BA92-4C15-8CAC-C5AC821920F7}" dt="2021-05-20T08:24:53.526" v="4627" actId="1076"/>
          <ac:picMkLst>
            <pc:docMk/>
            <pc:sldMk cId="4288077622" sldId="312"/>
            <ac:picMk id="2" creationId="{BFD48783-ECFC-4AFB-82D6-ED074B8D7B94}"/>
          </ac:picMkLst>
        </pc:picChg>
        <pc:picChg chg="del mod">
          <ac:chgData name="Nicholas Khor (nsek1g17)" userId="ab23839d-bcd4-4aa4-83aa-56b5b8a0a1a8" providerId="ADAL" clId="{783A8A52-BA92-4C15-8CAC-C5AC821920F7}" dt="2021-05-20T08:24:48.398" v="4626" actId="478"/>
          <ac:picMkLst>
            <pc:docMk/>
            <pc:sldMk cId="4288077622" sldId="312"/>
            <ac:picMk id="4" creationId="{A385C483-456B-46CC-9EC0-387934331419}"/>
          </ac:picMkLst>
        </pc:picChg>
        <pc:picChg chg="add mod">
          <ac:chgData name="Nicholas Khor (nsek1g17)" userId="ab23839d-bcd4-4aa4-83aa-56b5b8a0a1a8" providerId="ADAL" clId="{783A8A52-BA92-4C15-8CAC-C5AC821920F7}" dt="2021-05-12T14:25:27.700" v="202"/>
          <ac:picMkLst>
            <pc:docMk/>
            <pc:sldMk cId="4288077622" sldId="312"/>
            <ac:picMk id="5" creationId="{67189CEB-1FB8-4DDF-87D8-61D37B8DA0B7}"/>
          </ac:picMkLst>
        </pc:picChg>
        <pc:picChg chg="mod">
          <ac:chgData name="Nicholas Khor (nsek1g17)" userId="ab23839d-bcd4-4aa4-83aa-56b5b8a0a1a8" providerId="ADAL" clId="{783A8A52-BA92-4C15-8CAC-C5AC821920F7}" dt="2021-05-19T11:58:17.468" v="3725" actId="1076"/>
          <ac:picMkLst>
            <pc:docMk/>
            <pc:sldMk cId="4288077622" sldId="312"/>
            <ac:picMk id="12" creationId="{B0FD4306-42CC-4E7B-A793-DAECA76254E1}"/>
          </ac:picMkLst>
        </pc:picChg>
      </pc:sldChg>
      <pc:sldChg chg="addSp delSp modSp mod ord modNotesTx">
        <pc:chgData name="Nicholas Khor (nsek1g17)" userId="ab23839d-bcd4-4aa4-83aa-56b5b8a0a1a8" providerId="ADAL" clId="{783A8A52-BA92-4C15-8CAC-C5AC821920F7}" dt="2021-05-19T21:47:16.395" v="4588"/>
        <pc:sldMkLst>
          <pc:docMk/>
          <pc:sldMk cId="1998180258" sldId="313"/>
        </pc:sldMkLst>
        <pc:spChg chg="del mod">
          <ac:chgData name="Nicholas Khor (nsek1g17)" userId="ab23839d-bcd4-4aa4-83aa-56b5b8a0a1a8" providerId="ADAL" clId="{783A8A52-BA92-4C15-8CAC-C5AC821920F7}" dt="2021-05-19T10:49:36.353" v="1538" actId="478"/>
          <ac:spMkLst>
            <pc:docMk/>
            <pc:sldMk cId="1998180258" sldId="313"/>
            <ac:spMk id="2" creationId="{72DE8EFD-2F99-45E0-A7F9-304B5FB08FA3}"/>
          </ac:spMkLst>
        </pc:spChg>
        <pc:spChg chg="mod">
          <ac:chgData name="Nicholas Khor (nsek1g17)" userId="ab23839d-bcd4-4aa4-83aa-56b5b8a0a1a8" providerId="ADAL" clId="{783A8A52-BA92-4C15-8CAC-C5AC821920F7}" dt="2021-05-19T11:58:33.129" v="3727" actId="2711"/>
          <ac:spMkLst>
            <pc:docMk/>
            <pc:sldMk cId="1998180258" sldId="313"/>
            <ac:spMk id="5" creationId="{D7E87F87-0D36-459C-986C-F8CB18AF17B1}"/>
          </ac:spMkLst>
        </pc:spChg>
        <pc:spChg chg="mod">
          <ac:chgData name="Nicholas Khor (nsek1g17)" userId="ab23839d-bcd4-4aa4-83aa-56b5b8a0a1a8" providerId="ADAL" clId="{783A8A52-BA92-4C15-8CAC-C5AC821920F7}" dt="2021-05-19T11:58:33.129" v="3727" actId="2711"/>
          <ac:spMkLst>
            <pc:docMk/>
            <pc:sldMk cId="1998180258" sldId="313"/>
            <ac:spMk id="7" creationId="{672672E8-CB18-4C8A-A0D8-F745D1492DB1}"/>
          </ac:spMkLst>
        </pc:spChg>
        <pc:spChg chg="add mod">
          <ac:chgData name="Nicholas Khor (nsek1g17)" userId="ab23839d-bcd4-4aa4-83aa-56b5b8a0a1a8" providerId="ADAL" clId="{783A8A52-BA92-4C15-8CAC-C5AC821920F7}" dt="2021-05-19T21:47:03.627" v="4586" actId="14100"/>
          <ac:spMkLst>
            <pc:docMk/>
            <pc:sldMk cId="1998180258" sldId="313"/>
            <ac:spMk id="9" creationId="{90B6D561-2D46-4931-A392-AEB6F633042B}"/>
          </ac:spMkLst>
        </pc:spChg>
        <pc:picChg chg="add mod">
          <ac:chgData name="Nicholas Khor (nsek1g17)" userId="ab23839d-bcd4-4aa4-83aa-56b5b8a0a1a8" providerId="ADAL" clId="{783A8A52-BA92-4C15-8CAC-C5AC821920F7}" dt="2021-05-12T14:25:29.073" v="204"/>
          <ac:picMkLst>
            <pc:docMk/>
            <pc:sldMk cId="1998180258" sldId="313"/>
            <ac:picMk id="8" creationId="{09ED1B66-6FC8-4EC7-959C-8F8A4E65029C}"/>
          </ac:picMkLst>
        </pc:picChg>
      </pc:sldChg>
      <pc:sldChg chg="addSp delSp modSp mod modNotesTx">
        <pc:chgData name="Nicholas Khor (nsek1g17)" userId="ab23839d-bcd4-4aa4-83aa-56b5b8a0a1a8" providerId="ADAL" clId="{783A8A52-BA92-4C15-8CAC-C5AC821920F7}" dt="2021-05-19T21:47:33.672" v="4590" actId="1076"/>
        <pc:sldMkLst>
          <pc:docMk/>
          <pc:sldMk cId="2034939822" sldId="315"/>
        </pc:sldMkLst>
        <pc:spChg chg="del mod">
          <ac:chgData name="Nicholas Khor (nsek1g17)" userId="ab23839d-bcd4-4aa4-83aa-56b5b8a0a1a8" providerId="ADAL" clId="{783A8A52-BA92-4C15-8CAC-C5AC821920F7}" dt="2021-05-19T10:49:24.914" v="1535" actId="478"/>
          <ac:spMkLst>
            <pc:docMk/>
            <pc:sldMk cId="2034939822" sldId="315"/>
            <ac:spMk id="2" creationId="{DC8EAFD0-1754-4028-880A-90A8DE62BF74}"/>
          </ac:spMkLst>
        </pc:spChg>
        <pc:spChg chg="add mod">
          <ac:chgData name="Nicholas Khor (nsek1g17)" userId="ab23839d-bcd4-4aa4-83aa-56b5b8a0a1a8" providerId="ADAL" clId="{783A8A52-BA92-4C15-8CAC-C5AC821920F7}" dt="2021-05-19T10:49:23.529" v="1534"/>
          <ac:spMkLst>
            <pc:docMk/>
            <pc:sldMk cId="2034939822" sldId="315"/>
            <ac:spMk id="7" creationId="{7E53129A-F953-4416-909D-49B98FBC071F}"/>
          </ac:spMkLst>
        </pc:spChg>
        <pc:picChg chg="mod">
          <ac:chgData name="Nicholas Khor (nsek1g17)" userId="ab23839d-bcd4-4aa4-83aa-56b5b8a0a1a8" providerId="ADAL" clId="{783A8A52-BA92-4C15-8CAC-C5AC821920F7}" dt="2021-05-19T21:47:33.672" v="4590" actId="1076"/>
          <ac:picMkLst>
            <pc:docMk/>
            <pc:sldMk cId="2034939822" sldId="315"/>
            <ac:picMk id="4" creationId="{6B1DF678-7247-4CEE-AEB5-64BF672AFE83}"/>
          </ac:picMkLst>
        </pc:picChg>
        <pc:picChg chg="mod">
          <ac:chgData name="Nicholas Khor (nsek1g17)" userId="ab23839d-bcd4-4aa4-83aa-56b5b8a0a1a8" providerId="ADAL" clId="{783A8A52-BA92-4C15-8CAC-C5AC821920F7}" dt="2021-05-19T21:47:29.829" v="4589" actId="1076"/>
          <ac:picMkLst>
            <pc:docMk/>
            <pc:sldMk cId="2034939822" sldId="315"/>
            <ac:picMk id="5" creationId="{F7A642B6-382A-4809-9CE5-7B9CC9F8A3ED}"/>
          </ac:picMkLst>
        </pc:picChg>
        <pc:picChg chg="add mod">
          <ac:chgData name="Nicholas Khor (nsek1g17)" userId="ab23839d-bcd4-4aa4-83aa-56b5b8a0a1a8" providerId="ADAL" clId="{783A8A52-BA92-4C15-8CAC-C5AC821920F7}" dt="2021-05-12T14:25:29.813" v="205"/>
          <ac:picMkLst>
            <pc:docMk/>
            <pc:sldMk cId="2034939822" sldId="315"/>
            <ac:picMk id="6" creationId="{AABB49C3-1560-4604-B348-EB2F66A639A3}"/>
          </ac:picMkLst>
        </pc:picChg>
      </pc:sldChg>
      <pc:sldChg chg="addSp delSp modSp mod modNotesTx">
        <pc:chgData name="Nicholas Khor (nsek1g17)" userId="ab23839d-bcd4-4aa4-83aa-56b5b8a0a1a8" providerId="ADAL" clId="{783A8A52-BA92-4C15-8CAC-C5AC821920F7}" dt="2021-05-19T21:48:18.063" v="4595" actId="1076"/>
        <pc:sldMkLst>
          <pc:docMk/>
          <pc:sldMk cId="412995456" sldId="316"/>
        </pc:sldMkLst>
        <pc:spChg chg="del mod">
          <ac:chgData name="Nicholas Khor (nsek1g17)" userId="ab23839d-bcd4-4aa4-83aa-56b5b8a0a1a8" providerId="ADAL" clId="{783A8A52-BA92-4C15-8CAC-C5AC821920F7}" dt="2021-05-19T10:48:55.117" v="1532" actId="478"/>
          <ac:spMkLst>
            <pc:docMk/>
            <pc:sldMk cId="412995456" sldId="316"/>
            <ac:spMk id="2" creationId="{0FB3A4A1-080A-45BF-8134-F28D0F580956}"/>
          </ac:spMkLst>
        </pc:spChg>
        <pc:spChg chg="mod">
          <ac:chgData name="Nicholas Khor (nsek1g17)" userId="ab23839d-bcd4-4aa4-83aa-56b5b8a0a1a8" providerId="ADAL" clId="{783A8A52-BA92-4C15-8CAC-C5AC821920F7}" dt="2021-05-19T21:44:41.345" v="4559" actId="1076"/>
          <ac:spMkLst>
            <pc:docMk/>
            <pc:sldMk cId="412995456" sldId="316"/>
            <ac:spMk id="11" creationId="{693A49C5-D1D0-47AE-8A9F-6E84841706E0}"/>
          </ac:spMkLst>
        </pc:spChg>
        <pc:spChg chg="add mod">
          <ac:chgData name="Nicholas Khor (nsek1g17)" userId="ab23839d-bcd4-4aa4-83aa-56b5b8a0a1a8" providerId="ADAL" clId="{783A8A52-BA92-4C15-8CAC-C5AC821920F7}" dt="2021-05-19T10:48:53.303" v="1531" actId="14100"/>
          <ac:spMkLst>
            <pc:docMk/>
            <pc:sldMk cId="412995456" sldId="316"/>
            <ac:spMk id="14" creationId="{261B3EC2-FA2A-49ED-A926-6011A04367E2}"/>
          </ac:spMkLst>
        </pc:spChg>
        <pc:grpChg chg="mod">
          <ac:chgData name="Nicholas Khor (nsek1g17)" userId="ab23839d-bcd4-4aa4-83aa-56b5b8a0a1a8" providerId="ADAL" clId="{783A8A52-BA92-4C15-8CAC-C5AC821920F7}" dt="2021-05-19T21:48:08.521" v="4594" actId="14100"/>
          <ac:grpSpMkLst>
            <pc:docMk/>
            <pc:sldMk cId="412995456" sldId="316"/>
            <ac:grpSpMk id="5" creationId="{DC02C2E9-DE8B-4235-9272-ADCD9DC5B8A6}"/>
          </ac:grpSpMkLst>
        </pc:grpChg>
        <pc:graphicFrameChg chg="mod">
          <ac:chgData name="Nicholas Khor (nsek1g17)" userId="ab23839d-bcd4-4aa4-83aa-56b5b8a0a1a8" providerId="ADAL" clId="{783A8A52-BA92-4C15-8CAC-C5AC821920F7}" dt="2021-05-19T21:44:41.345" v="4559" actId="1076"/>
          <ac:graphicFrameMkLst>
            <pc:docMk/>
            <pc:sldMk cId="412995456" sldId="316"/>
            <ac:graphicFrameMk id="12" creationId="{3E93B306-3252-43B8-AA73-752901325BD6}"/>
          </ac:graphicFrameMkLst>
        </pc:graphicFrameChg>
        <pc:picChg chg="mod">
          <ac:chgData name="Nicholas Khor (nsek1g17)" userId="ab23839d-bcd4-4aa4-83aa-56b5b8a0a1a8" providerId="ADAL" clId="{783A8A52-BA92-4C15-8CAC-C5AC821920F7}" dt="2021-05-19T21:48:18.063" v="4595" actId="1076"/>
          <ac:picMkLst>
            <pc:docMk/>
            <pc:sldMk cId="412995456" sldId="316"/>
            <ac:picMk id="4" creationId="{33CFABD5-7BF5-4C8B-B1E4-8C74A056E41A}"/>
          </ac:picMkLst>
        </pc:picChg>
        <pc:picChg chg="add mod">
          <ac:chgData name="Nicholas Khor (nsek1g17)" userId="ab23839d-bcd4-4aa4-83aa-56b5b8a0a1a8" providerId="ADAL" clId="{783A8A52-BA92-4C15-8CAC-C5AC821920F7}" dt="2021-05-12T14:25:30.569" v="206"/>
          <ac:picMkLst>
            <pc:docMk/>
            <pc:sldMk cId="412995456" sldId="316"/>
            <ac:picMk id="13" creationId="{AF8A0949-3C65-4DAE-AFAD-9D9CD8C53E77}"/>
          </ac:picMkLst>
        </pc:picChg>
      </pc:sldChg>
      <pc:sldChg chg="addSp delSp modSp mod modNotesTx">
        <pc:chgData name="Nicholas Khor (nsek1g17)" userId="ab23839d-bcd4-4aa4-83aa-56b5b8a0a1a8" providerId="ADAL" clId="{783A8A52-BA92-4C15-8CAC-C5AC821920F7}" dt="2021-05-19T21:49:08.511" v="4610" actId="20577"/>
        <pc:sldMkLst>
          <pc:docMk/>
          <pc:sldMk cId="4053099855" sldId="317"/>
        </pc:sldMkLst>
        <pc:spChg chg="del mod">
          <ac:chgData name="Nicholas Khor (nsek1g17)" userId="ab23839d-bcd4-4aa4-83aa-56b5b8a0a1a8" providerId="ADAL" clId="{783A8A52-BA92-4C15-8CAC-C5AC821920F7}" dt="2021-05-19T10:48:38.730" v="1527" actId="478"/>
          <ac:spMkLst>
            <pc:docMk/>
            <pc:sldMk cId="4053099855" sldId="317"/>
            <ac:spMk id="2" creationId="{AEAA55B4-BCA2-4797-9FBE-115FDD2CAC11}"/>
          </ac:spMkLst>
        </pc:spChg>
        <pc:spChg chg="add mod">
          <ac:chgData name="Nicholas Khor (nsek1g17)" userId="ab23839d-bcd4-4aa4-83aa-56b5b8a0a1a8" providerId="ADAL" clId="{783A8A52-BA92-4C15-8CAC-C5AC821920F7}" dt="2021-05-19T21:49:08.511" v="4610" actId="20577"/>
          <ac:spMkLst>
            <pc:docMk/>
            <pc:sldMk cId="4053099855" sldId="317"/>
            <ac:spMk id="5" creationId="{D11AA4AF-761C-423D-B5E8-625D84EB5EDD}"/>
          </ac:spMkLst>
        </pc:spChg>
        <pc:spChg chg="add del mod">
          <ac:chgData name="Nicholas Khor (nsek1g17)" userId="ab23839d-bcd4-4aa4-83aa-56b5b8a0a1a8" providerId="ADAL" clId="{783A8A52-BA92-4C15-8CAC-C5AC821920F7}" dt="2021-05-19T10:48:27.139" v="1522" actId="478"/>
          <ac:spMkLst>
            <pc:docMk/>
            <pc:sldMk cId="4053099855" sldId="317"/>
            <ac:spMk id="8" creationId="{091811CE-1D96-4528-AC06-569FBD9002F7}"/>
          </ac:spMkLst>
        </pc:spChg>
        <pc:spChg chg="add mod">
          <ac:chgData name="Nicholas Khor (nsek1g17)" userId="ab23839d-bcd4-4aa4-83aa-56b5b8a0a1a8" providerId="ADAL" clId="{783A8A52-BA92-4C15-8CAC-C5AC821920F7}" dt="2021-05-19T10:48:35.702" v="1526" actId="14100"/>
          <ac:spMkLst>
            <pc:docMk/>
            <pc:sldMk cId="4053099855" sldId="317"/>
            <ac:spMk id="9" creationId="{8E08BC77-E380-45BE-8976-B62736DC49C9}"/>
          </ac:spMkLst>
        </pc:spChg>
        <pc:spChg chg="add del mod">
          <ac:chgData name="Nicholas Khor (nsek1g17)" userId="ab23839d-bcd4-4aa4-83aa-56b5b8a0a1a8" providerId="ADAL" clId="{783A8A52-BA92-4C15-8CAC-C5AC821920F7}" dt="2021-05-19T10:48:40.297" v="1528" actId="478"/>
          <ac:spMkLst>
            <pc:docMk/>
            <pc:sldMk cId="4053099855" sldId="317"/>
            <ac:spMk id="11" creationId="{91039F9E-D0D4-4168-B80F-97F39C03508B}"/>
          </ac:spMkLst>
        </pc:spChg>
        <pc:picChg chg="add mod modCrop">
          <ac:chgData name="Nicholas Khor (nsek1g17)" userId="ab23839d-bcd4-4aa4-83aa-56b5b8a0a1a8" providerId="ADAL" clId="{783A8A52-BA92-4C15-8CAC-C5AC821920F7}" dt="2021-05-12T13:54:42.261" v="53" actId="1076"/>
          <ac:picMkLst>
            <pc:docMk/>
            <pc:sldMk cId="4053099855" sldId="317"/>
            <ac:picMk id="3" creationId="{4DCE99D1-7B35-4304-A122-E37CA77BFCC2}"/>
          </ac:picMkLst>
        </pc:picChg>
        <pc:picChg chg="del mod modCrop">
          <ac:chgData name="Nicholas Khor (nsek1g17)" userId="ab23839d-bcd4-4aa4-83aa-56b5b8a0a1a8" providerId="ADAL" clId="{783A8A52-BA92-4C15-8CAC-C5AC821920F7}" dt="2021-05-12T13:53:43.037" v="43" actId="478"/>
          <ac:picMkLst>
            <pc:docMk/>
            <pc:sldMk cId="4053099855" sldId="317"/>
            <ac:picMk id="5" creationId="{A6C3525F-7A2B-4371-B99C-89ADBA9AE6A5}"/>
          </ac:picMkLst>
        </pc:picChg>
        <pc:picChg chg="add mod">
          <ac:chgData name="Nicholas Khor (nsek1g17)" userId="ab23839d-bcd4-4aa4-83aa-56b5b8a0a1a8" providerId="ADAL" clId="{783A8A52-BA92-4C15-8CAC-C5AC821920F7}" dt="2021-05-12T14:25:31.364" v="207"/>
          <ac:picMkLst>
            <pc:docMk/>
            <pc:sldMk cId="4053099855" sldId="317"/>
            <ac:picMk id="6" creationId="{5F44AE1A-E266-4AA1-A66D-375B75B0553D}"/>
          </ac:picMkLst>
        </pc:picChg>
        <pc:picChg chg="mod">
          <ac:chgData name="Nicholas Khor (nsek1g17)" userId="ab23839d-bcd4-4aa4-83aa-56b5b8a0a1a8" providerId="ADAL" clId="{783A8A52-BA92-4C15-8CAC-C5AC821920F7}" dt="2021-05-19T11:46:06.793" v="3308" actId="1076"/>
          <ac:picMkLst>
            <pc:docMk/>
            <pc:sldMk cId="4053099855" sldId="317"/>
            <ac:picMk id="7" creationId="{7087A08E-BB12-40F8-8AE1-50828001E80C}"/>
          </ac:picMkLst>
        </pc:picChg>
        <pc:picChg chg="mod">
          <ac:chgData name="Nicholas Khor (nsek1g17)" userId="ab23839d-bcd4-4aa4-83aa-56b5b8a0a1a8" providerId="ADAL" clId="{783A8A52-BA92-4C15-8CAC-C5AC821920F7}" dt="2021-05-19T11:46:06.793" v="3308" actId="1076"/>
          <ac:picMkLst>
            <pc:docMk/>
            <pc:sldMk cId="4053099855" sldId="317"/>
            <ac:picMk id="10" creationId="{E3D8A391-B95B-4384-A58B-26BA42747D81}"/>
          </ac:picMkLst>
        </pc:picChg>
        <pc:cxnChg chg="add mod">
          <ac:chgData name="Nicholas Khor (nsek1g17)" userId="ab23839d-bcd4-4aa4-83aa-56b5b8a0a1a8" providerId="ADAL" clId="{783A8A52-BA92-4C15-8CAC-C5AC821920F7}" dt="2021-05-19T21:48:59.940" v="4597" actId="14100"/>
          <ac:cxnSpMkLst>
            <pc:docMk/>
            <pc:sldMk cId="4053099855" sldId="317"/>
            <ac:cxnSpMk id="3" creationId="{1EFE1B0E-7BBD-42D7-9684-209797F83636}"/>
          </ac:cxnSpMkLst>
        </pc:cxnChg>
      </pc:sldChg>
      <pc:sldChg chg="addSp delSp modSp mod modNotesTx">
        <pc:chgData name="Nicholas Khor (nsek1g17)" userId="ab23839d-bcd4-4aa4-83aa-56b5b8a0a1a8" providerId="ADAL" clId="{783A8A52-BA92-4C15-8CAC-C5AC821920F7}" dt="2021-05-20T15:03:47.133" v="4677" actId="1076"/>
        <pc:sldMkLst>
          <pc:docMk/>
          <pc:sldMk cId="2359175457" sldId="318"/>
        </pc:sldMkLst>
        <pc:spChg chg="del mod">
          <ac:chgData name="Nicholas Khor (nsek1g17)" userId="ab23839d-bcd4-4aa4-83aa-56b5b8a0a1a8" providerId="ADAL" clId="{783A8A52-BA92-4C15-8CAC-C5AC821920F7}" dt="2021-05-19T10:44:28.850" v="1514" actId="478"/>
          <ac:spMkLst>
            <pc:docMk/>
            <pc:sldMk cId="2359175457" sldId="318"/>
            <ac:spMk id="2" creationId="{91DD7553-A45E-4146-91D1-801A0FAA2390}"/>
          </ac:spMkLst>
        </pc:spChg>
        <pc:spChg chg="add del mod">
          <ac:chgData name="Nicholas Khor (nsek1g17)" userId="ab23839d-bcd4-4aa4-83aa-56b5b8a0a1a8" providerId="ADAL" clId="{783A8A52-BA92-4C15-8CAC-C5AC821920F7}" dt="2021-05-19T10:41:39.598" v="1409"/>
          <ac:spMkLst>
            <pc:docMk/>
            <pc:sldMk cId="2359175457" sldId="318"/>
            <ac:spMk id="7" creationId="{8BEAFE08-FCD2-47CC-BDDC-D93F60BCEA02}"/>
          </ac:spMkLst>
        </pc:spChg>
        <pc:spChg chg="add mod">
          <ac:chgData name="Nicholas Khor (nsek1g17)" userId="ab23839d-bcd4-4aa4-83aa-56b5b8a0a1a8" providerId="ADAL" clId="{783A8A52-BA92-4C15-8CAC-C5AC821920F7}" dt="2021-05-19T10:44:31.063" v="1515" actId="14100"/>
          <ac:spMkLst>
            <pc:docMk/>
            <pc:sldMk cId="2359175457" sldId="318"/>
            <ac:spMk id="9" creationId="{8243CFA8-3867-4D19-910F-FB0E69AAB164}"/>
          </ac:spMkLst>
        </pc:spChg>
        <pc:picChg chg="mod">
          <ac:chgData name="Nicholas Khor (nsek1g17)" userId="ab23839d-bcd4-4aa4-83aa-56b5b8a0a1a8" providerId="ADAL" clId="{783A8A52-BA92-4C15-8CAC-C5AC821920F7}" dt="2021-05-20T15:03:45.085" v="4676" actId="1076"/>
          <ac:picMkLst>
            <pc:docMk/>
            <pc:sldMk cId="2359175457" sldId="318"/>
            <ac:picMk id="5" creationId="{CD38CF5D-0D5D-4B83-92B8-F125FD61DA09}"/>
          </ac:picMkLst>
        </pc:picChg>
        <pc:picChg chg="add mod">
          <ac:chgData name="Nicholas Khor (nsek1g17)" userId="ab23839d-bcd4-4aa4-83aa-56b5b8a0a1a8" providerId="ADAL" clId="{783A8A52-BA92-4C15-8CAC-C5AC821920F7}" dt="2021-05-12T14:25:33.604" v="209"/>
          <ac:picMkLst>
            <pc:docMk/>
            <pc:sldMk cId="2359175457" sldId="318"/>
            <ac:picMk id="6" creationId="{7F1492EE-A6C3-4251-B1B0-5EA3536F623F}"/>
          </ac:picMkLst>
        </pc:picChg>
        <pc:picChg chg="mod">
          <ac:chgData name="Nicholas Khor (nsek1g17)" userId="ab23839d-bcd4-4aa4-83aa-56b5b8a0a1a8" providerId="ADAL" clId="{783A8A52-BA92-4C15-8CAC-C5AC821920F7}" dt="2021-05-20T15:03:47.133" v="4677" actId="1076"/>
          <ac:picMkLst>
            <pc:docMk/>
            <pc:sldMk cId="2359175457" sldId="318"/>
            <ac:picMk id="8" creationId="{97286610-1191-44CE-A9B0-9DEF050B9574}"/>
          </ac:picMkLst>
        </pc:picChg>
      </pc:sldChg>
      <pc:sldChg chg="addSp delSp modSp mod modNotesTx">
        <pc:chgData name="Nicholas Khor (nsek1g17)" userId="ab23839d-bcd4-4aa4-83aa-56b5b8a0a1a8" providerId="ADAL" clId="{783A8A52-BA92-4C15-8CAC-C5AC821920F7}" dt="2021-05-19T11:38:35.683" v="2608"/>
        <pc:sldMkLst>
          <pc:docMk/>
          <pc:sldMk cId="65050292" sldId="319"/>
        </pc:sldMkLst>
        <pc:spChg chg="del mod">
          <ac:chgData name="Nicholas Khor (nsek1g17)" userId="ab23839d-bcd4-4aa4-83aa-56b5b8a0a1a8" providerId="ADAL" clId="{783A8A52-BA92-4C15-8CAC-C5AC821920F7}" dt="2021-05-19T10:48:16.862" v="1518" actId="478"/>
          <ac:spMkLst>
            <pc:docMk/>
            <pc:sldMk cId="65050292" sldId="319"/>
            <ac:spMk id="2" creationId="{AEAA55B4-BCA2-4797-9FBE-115FDD2CAC11}"/>
          </ac:spMkLst>
        </pc:spChg>
        <pc:spChg chg="add mod">
          <ac:chgData name="Nicholas Khor (nsek1g17)" userId="ab23839d-bcd4-4aa4-83aa-56b5b8a0a1a8" providerId="ADAL" clId="{783A8A52-BA92-4C15-8CAC-C5AC821920F7}" dt="2021-05-19T10:48:21.128" v="1520" actId="14100"/>
          <ac:spMkLst>
            <pc:docMk/>
            <pc:sldMk cId="65050292" sldId="319"/>
            <ac:spMk id="5" creationId="{E689CB86-0F29-4B9F-9CB6-9041E445AC00}"/>
          </ac:spMkLst>
        </pc:spChg>
        <pc:picChg chg="add mod">
          <ac:chgData name="Nicholas Khor (nsek1g17)" userId="ab23839d-bcd4-4aa4-83aa-56b5b8a0a1a8" providerId="ADAL" clId="{783A8A52-BA92-4C15-8CAC-C5AC821920F7}" dt="2021-05-12T14:25:32.165" v="208"/>
          <ac:picMkLst>
            <pc:docMk/>
            <pc:sldMk cId="65050292" sldId="319"/>
            <ac:picMk id="4" creationId="{B028A90D-094D-49B6-BFBC-CC677A570F3E}"/>
          </ac:picMkLst>
        </pc:picChg>
      </pc:sldChg>
      <pc:sldChg chg="addSp delSp modSp mod delAnim modNotesTx">
        <pc:chgData name="Nicholas Khor (nsek1g17)" userId="ab23839d-bcd4-4aa4-83aa-56b5b8a0a1a8" providerId="ADAL" clId="{783A8A52-BA92-4C15-8CAC-C5AC821920F7}" dt="2021-05-20T08:26:22.280" v="4637" actId="1076"/>
        <pc:sldMkLst>
          <pc:docMk/>
          <pc:sldMk cId="3210896494" sldId="320"/>
        </pc:sldMkLst>
        <pc:spChg chg="del mod">
          <ac:chgData name="Nicholas Khor (nsek1g17)" userId="ab23839d-bcd4-4aa4-83aa-56b5b8a0a1a8" providerId="ADAL" clId="{783A8A52-BA92-4C15-8CAC-C5AC821920F7}" dt="2021-05-19T10:41:54.360" v="1413" actId="478"/>
          <ac:spMkLst>
            <pc:docMk/>
            <pc:sldMk cId="3210896494" sldId="320"/>
            <ac:spMk id="2" creationId="{91DD7553-A45E-4146-91D1-801A0FAA2390}"/>
          </ac:spMkLst>
        </pc:spChg>
        <pc:spChg chg="add mod">
          <ac:chgData name="Nicholas Khor (nsek1g17)" userId="ab23839d-bcd4-4aa4-83aa-56b5b8a0a1a8" providerId="ADAL" clId="{783A8A52-BA92-4C15-8CAC-C5AC821920F7}" dt="2021-05-19T10:42:07.718" v="1418" actId="14100"/>
          <ac:spMkLst>
            <pc:docMk/>
            <pc:sldMk cId="3210896494" sldId="320"/>
            <ac:spMk id="7" creationId="{627CF820-442F-41FD-90EC-693BF908BE1C}"/>
          </ac:spMkLst>
        </pc:spChg>
        <pc:picChg chg="del">
          <ac:chgData name="Nicholas Khor (nsek1g17)" userId="ab23839d-bcd4-4aa4-83aa-56b5b8a0a1a8" providerId="ADAL" clId="{783A8A52-BA92-4C15-8CAC-C5AC821920F7}" dt="2021-05-19T12:18:25.783" v="4178" actId="478"/>
          <ac:picMkLst>
            <pc:docMk/>
            <pc:sldMk cId="3210896494" sldId="320"/>
            <ac:picMk id="2" creationId="{006B5BB8-EDF5-43C7-A8BB-C6F9A8C0CFE5}"/>
          </ac:picMkLst>
        </pc:picChg>
        <pc:picChg chg="mod">
          <ac:chgData name="Nicholas Khor (nsek1g17)" userId="ab23839d-bcd4-4aa4-83aa-56b5b8a0a1a8" providerId="ADAL" clId="{783A8A52-BA92-4C15-8CAC-C5AC821920F7}" dt="2021-05-20T08:26:22.280" v="4637" actId="1076"/>
          <ac:picMkLst>
            <pc:docMk/>
            <pc:sldMk cId="3210896494" sldId="320"/>
            <ac:picMk id="2" creationId="{DAB1B7BC-0D5B-4140-9E85-BFF8403602E7}"/>
          </ac:picMkLst>
        </pc:picChg>
        <pc:picChg chg="del">
          <ac:chgData name="Nicholas Khor (nsek1g17)" userId="ab23839d-bcd4-4aa4-83aa-56b5b8a0a1a8" providerId="ADAL" clId="{783A8A52-BA92-4C15-8CAC-C5AC821920F7}" dt="2021-05-19T12:19:39.095" v="4262" actId="478"/>
          <ac:picMkLst>
            <pc:docMk/>
            <pc:sldMk cId="3210896494" sldId="320"/>
            <ac:picMk id="3" creationId="{705367CE-688A-4076-89AE-79D64BA3D20C}"/>
          </ac:picMkLst>
        </pc:picChg>
        <pc:picChg chg="add mod">
          <ac:chgData name="Nicholas Khor (nsek1g17)" userId="ab23839d-bcd4-4aa4-83aa-56b5b8a0a1a8" providerId="ADAL" clId="{783A8A52-BA92-4C15-8CAC-C5AC821920F7}" dt="2021-05-12T14:25:35.246" v="210"/>
          <ac:picMkLst>
            <pc:docMk/>
            <pc:sldMk cId="3210896494" sldId="320"/>
            <ac:picMk id="5" creationId="{8734D3DF-98A8-44CF-ADA5-A727A9BD84C4}"/>
          </ac:picMkLst>
        </pc:picChg>
        <pc:picChg chg="del mod">
          <ac:chgData name="Nicholas Khor (nsek1g17)" userId="ab23839d-bcd4-4aa4-83aa-56b5b8a0a1a8" providerId="ADAL" clId="{783A8A52-BA92-4C15-8CAC-C5AC821920F7}" dt="2021-05-20T08:25:54.975" v="4632" actId="478"/>
          <ac:picMkLst>
            <pc:docMk/>
            <pc:sldMk cId="3210896494" sldId="320"/>
            <ac:picMk id="8" creationId="{00572F0F-8E33-44B4-943B-021779D9A8F2}"/>
          </ac:picMkLst>
        </pc:picChg>
      </pc:sldChg>
      <pc:sldChg chg="addSp modSp">
        <pc:chgData name="Nicholas Khor (nsek1g17)" userId="ab23839d-bcd4-4aa4-83aa-56b5b8a0a1a8" providerId="ADAL" clId="{783A8A52-BA92-4C15-8CAC-C5AC821920F7}" dt="2021-05-12T14:24:08.117" v="153"/>
        <pc:sldMkLst>
          <pc:docMk/>
          <pc:sldMk cId="2869715867" sldId="321"/>
        </pc:sldMkLst>
        <pc:picChg chg="add mod">
          <ac:chgData name="Nicholas Khor (nsek1g17)" userId="ab23839d-bcd4-4aa4-83aa-56b5b8a0a1a8" providerId="ADAL" clId="{783A8A52-BA92-4C15-8CAC-C5AC821920F7}" dt="2021-05-12T14:24:08.117" v="153"/>
          <ac:picMkLst>
            <pc:docMk/>
            <pc:sldMk cId="2869715867" sldId="321"/>
            <ac:picMk id="5" creationId="{AED7C787-7FC9-4E21-97DD-DE6429A9933D}"/>
          </ac:picMkLst>
        </pc:picChg>
      </pc:sldChg>
      <pc:sldChg chg="addSp delSp modSp mod delAnim modNotesTx">
        <pc:chgData name="Nicholas Khor (nsek1g17)" userId="ab23839d-bcd4-4aa4-83aa-56b5b8a0a1a8" providerId="ADAL" clId="{783A8A52-BA92-4C15-8CAC-C5AC821920F7}" dt="2021-05-20T15:29:00.211" v="4716" actId="14100"/>
        <pc:sldMkLst>
          <pc:docMk/>
          <pc:sldMk cId="146633804" sldId="322"/>
        </pc:sldMkLst>
        <pc:spChg chg="del mod">
          <ac:chgData name="Nicholas Khor (nsek1g17)" userId="ab23839d-bcd4-4aa4-83aa-56b5b8a0a1a8" providerId="ADAL" clId="{783A8A52-BA92-4C15-8CAC-C5AC821920F7}" dt="2021-05-19T10:44:10.431" v="1509" actId="478"/>
          <ac:spMkLst>
            <pc:docMk/>
            <pc:sldMk cId="146633804" sldId="322"/>
            <ac:spMk id="2" creationId="{491BB125-28C6-476B-85D5-1213D4789CC5}"/>
          </ac:spMkLst>
        </pc:spChg>
        <pc:spChg chg="add mod">
          <ac:chgData name="Nicholas Khor (nsek1g17)" userId="ab23839d-bcd4-4aa4-83aa-56b5b8a0a1a8" providerId="ADAL" clId="{783A8A52-BA92-4C15-8CAC-C5AC821920F7}" dt="2021-05-20T15:29:00.211" v="4716" actId="14100"/>
          <ac:spMkLst>
            <pc:docMk/>
            <pc:sldMk cId="146633804" sldId="322"/>
            <ac:spMk id="18" creationId="{FDD25F6B-1875-4536-9C75-7AF174BBEC58}"/>
          </ac:spMkLst>
        </pc:spChg>
        <pc:grpChg chg="mod">
          <ac:chgData name="Nicholas Khor (nsek1g17)" userId="ab23839d-bcd4-4aa4-83aa-56b5b8a0a1a8" providerId="ADAL" clId="{783A8A52-BA92-4C15-8CAC-C5AC821920F7}" dt="2021-05-19T12:04:57.705" v="3770" actId="1076"/>
          <ac:grpSpMkLst>
            <pc:docMk/>
            <pc:sldMk cId="146633804" sldId="322"/>
            <ac:grpSpMk id="5" creationId="{B594065B-5FE0-4748-ADDD-0D5E9DCA769F}"/>
          </ac:grpSpMkLst>
        </pc:grpChg>
        <pc:graphicFrameChg chg="mod">
          <ac:chgData name="Nicholas Khor (nsek1g17)" userId="ab23839d-bcd4-4aa4-83aa-56b5b8a0a1a8" providerId="ADAL" clId="{783A8A52-BA92-4C15-8CAC-C5AC821920F7}" dt="2021-05-19T12:05:01.148" v="3771" actId="1076"/>
          <ac:graphicFrameMkLst>
            <pc:docMk/>
            <pc:sldMk cId="146633804" sldId="322"/>
            <ac:graphicFrameMk id="19" creationId="{B9BBF823-CB7A-4CC9-B313-DB8BD19332BD}"/>
          </ac:graphicFrameMkLst>
        </pc:graphicFrameChg>
        <pc:picChg chg="mod">
          <ac:chgData name="Nicholas Khor (nsek1g17)" userId="ab23839d-bcd4-4aa4-83aa-56b5b8a0a1a8" providerId="ADAL" clId="{783A8A52-BA92-4C15-8CAC-C5AC821920F7}" dt="2021-05-20T08:27:11.167" v="4641" actId="1076"/>
          <ac:picMkLst>
            <pc:docMk/>
            <pc:sldMk cId="146633804" sldId="322"/>
            <ac:picMk id="2" creationId="{C9DA43B7-8457-4F01-9DBC-12C630B92C28}"/>
          </ac:picMkLst>
        </pc:picChg>
        <pc:picChg chg="mod">
          <ac:chgData name="Nicholas Khor (nsek1g17)" userId="ab23839d-bcd4-4aa4-83aa-56b5b8a0a1a8" providerId="ADAL" clId="{783A8A52-BA92-4C15-8CAC-C5AC821920F7}" dt="2021-05-19T12:04:57.705" v="3770" actId="1076"/>
          <ac:picMkLst>
            <pc:docMk/>
            <pc:sldMk cId="146633804" sldId="322"/>
            <ac:picMk id="4" creationId="{4460A1EE-8329-479E-B2A9-8E37974C22A6}"/>
          </ac:picMkLst>
        </pc:picChg>
        <pc:picChg chg="del">
          <ac:chgData name="Nicholas Khor (nsek1g17)" userId="ab23839d-bcd4-4aa4-83aa-56b5b8a0a1a8" providerId="ADAL" clId="{783A8A52-BA92-4C15-8CAC-C5AC821920F7}" dt="2021-05-19T12:21:00.093" v="4264" actId="478"/>
          <ac:picMkLst>
            <pc:docMk/>
            <pc:sldMk cId="146633804" sldId="322"/>
            <ac:picMk id="6" creationId="{2AAB778B-2CDD-4447-81A9-CF668F1ADC0F}"/>
          </ac:picMkLst>
        </pc:picChg>
        <pc:picChg chg="del mod">
          <ac:chgData name="Nicholas Khor (nsek1g17)" userId="ab23839d-bcd4-4aa4-83aa-56b5b8a0a1a8" providerId="ADAL" clId="{783A8A52-BA92-4C15-8CAC-C5AC821920F7}" dt="2021-05-20T08:27:07.993" v="4640" actId="478"/>
          <ac:picMkLst>
            <pc:docMk/>
            <pc:sldMk cId="146633804" sldId="322"/>
            <ac:picMk id="8" creationId="{B6F9498D-AF54-4C0B-90B4-0CD7A93ECC77}"/>
          </ac:picMkLst>
        </pc:picChg>
        <pc:picChg chg="add mod">
          <ac:chgData name="Nicholas Khor (nsek1g17)" userId="ab23839d-bcd4-4aa4-83aa-56b5b8a0a1a8" providerId="ADAL" clId="{783A8A52-BA92-4C15-8CAC-C5AC821920F7}" dt="2021-05-12T14:25:36.218" v="211"/>
          <ac:picMkLst>
            <pc:docMk/>
            <pc:sldMk cId="146633804" sldId="322"/>
            <ac:picMk id="16" creationId="{4C62B7B8-D8F0-4A05-ACF8-BC64DD09417F}"/>
          </ac:picMkLst>
        </pc:picChg>
        <pc:cxnChg chg="mod">
          <ac:chgData name="Nicholas Khor (nsek1g17)" userId="ab23839d-bcd4-4aa4-83aa-56b5b8a0a1a8" providerId="ADAL" clId="{783A8A52-BA92-4C15-8CAC-C5AC821920F7}" dt="2021-05-19T12:04:57.705" v="3770" actId="1076"/>
          <ac:cxnSpMkLst>
            <pc:docMk/>
            <pc:sldMk cId="146633804" sldId="322"/>
            <ac:cxnSpMk id="15" creationId="{05551C79-B11E-42BA-B120-EF70F7DAC731}"/>
          </ac:cxnSpMkLst>
        </pc:cxnChg>
        <pc:cxnChg chg="mod">
          <ac:chgData name="Nicholas Khor (nsek1g17)" userId="ab23839d-bcd4-4aa4-83aa-56b5b8a0a1a8" providerId="ADAL" clId="{783A8A52-BA92-4C15-8CAC-C5AC821920F7}" dt="2021-05-19T12:04:57.705" v="3770" actId="1076"/>
          <ac:cxnSpMkLst>
            <pc:docMk/>
            <pc:sldMk cId="146633804" sldId="322"/>
            <ac:cxnSpMk id="17" creationId="{70934391-35E2-49BC-9EFD-4BEAA69436A7}"/>
          </ac:cxnSpMkLst>
        </pc:cxnChg>
        <pc:cxnChg chg="mod">
          <ac:chgData name="Nicholas Khor (nsek1g17)" userId="ab23839d-bcd4-4aa4-83aa-56b5b8a0a1a8" providerId="ADAL" clId="{783A8A52-BA92-4C15-8CAC-C5AC821920F7}" dt="2021-05-19T12:04:57.705" v="3770" actId="1076"/>
          <ac:cxnSpMkLst>
            <pc:docMk/>
            <pc:sldMk cId="146633804" sldId="322"/>
            <ac:cxnSpMk id="23" creationId="{297C614B-894E-4FDB-B242-777058EF4935}"/>
          </ac:cxnSpMkLst>
        </pc:cxnChg>
        <pc:cxnChg chg="mod">
          <ac:chgData name="Nicholas Khor (nsek1g17)" userId="ab23839d-bcd4-4aa4-83aa-56b5b8a0a1a8" providerId="ADAL" clId="{783A8A52-BA92-4C15-8CAC-C5AC821920F7}" dt="2021-05-19T12:04:57.705" v="3770" actId="1076"/>
          <ac:cxnSpMkLst>
            <pc:docMk/>
            <pc:sldMk cId="146633804" sldId="322"/>
            <ac:cxnSpMk id="25" creationId="{A864632A-5184-4909-BB5E-FB983BB3E2B6}"/>
          </ac:cxnSpMkLst>
        </pc:cxnChg>
      </pc:sldChg>
      <pc:sldChg chg="addSp delSp modSp mod delAnim modNotesTx">
        <pc:chgData name="Nicholas Khor (nsek1g17)" userId="ab23839d-bcd4-4aa4-83aa-56b5b8a0a1a8" providerId="ADAL" clId="{783A8A52-BA92-4C15-8CAC-C5AC821920F7}" dt="2021-05-19T12:28:39.040" v="4310" actId="478"/>
        <pc:sldMkLst>
          <pc:docMk/>
          <pc:sldMk cId="797824018" sldId="323"/>
        </pc:sldMkLst>
        <pc:spChg chg="del mod">
          <ac:chgData name="Nicholas Khor (nsek1g17)" userId="ab23839d-bcd4-4aa4-83aa-56b5b8a0a1a8" providerId="ADAL" clId="{783A8A52-BA92-4C15-8CAC-C5AC821920F7}" dt="2021-05-19T10:44:01.611" v="1507" actId="478"/>
          <ac:spMkLst>
            <pc:docMk/>
            <pc:sldMk cId="797824018" sldId="323"/>
            <ac:spMk id="2" creationId="{F0F0097A-A7A4-466A-AC99-75DDC133E4AC}"/>
          </ac:spMkLst>
        </pc:spChg>
        <pc:spChg chg="mod">
          <ac:chgData name="Nicholas Khor (nsek1g17)" userId="ab23839d-bcd4-4aa4-83aa-56b5b8a0a1a8" providerId="ADAL" clId="{783A8A52-BA92-4C15-8CAC-C5AC821920F7}" dt="2021-05-19T12:04:51.134" v="3769" actId="1076"/>
          <ac:spMkLst>
            <pc:docMk/>
            <pc:sldMk cId="797824018" sldId="323"/>
            <ac:spMk id="5" creationId="{8D8FA05F-7FF7-417E-982F-25C459636069}"/>
          </ac:spMkLst>
        </pc:spChg>
        <pc:spChg chg="mod">
          <ac:chgData name="Nicholas Khor (nsek1g17)" userId="ab23839d-bcd4-4aa4-83aa-56b5b8a0a1a8" providerId="ADAL" clId="{783A8A52-BA92-4C15-8CAC-C5AC821920F7}" dt="2021-05-19T12:04:51.134" v="3769" actId="1076"/>
          <ac:spMkLst>
            <pc:docMk/>
            <pc:sldMk cId="797824018" sldId="323"/>
            <ac:spMk id="8" creationId="{420FEEE0-72A4-4D0C-8910-A3C097577DE8}"/>
          </ac:spMkLst>
        </pc:spChg>
        <pc:spChg chg="add mod">
          <ac:chgData name="Nicholas Khor (nsek1g17)" userId="ab23839d-bcd4-4aa4-83aa-56b5b8a0a1a8" providerId="ADAL" clId="{783A8A52-BA92-4C15-8CAC-C5AC821920F7}" dt="2021-05-19T10:43:59.290" v="1506"/>
          <ac:spMkLst>
            <pc:docMk/>
            <pc:sldMk cId="797824018" sldId="323"/>
            <ac:spMk id="10" creationId="{2C54388F-17C7-4FA6-B05B-154E7D55FC80}"/>
          </ac:spMkLst>
        </pc:spChg>
        <pc:graphicFrameChg chg="mod modGraphic">
          <ac:chgData name="Nicholas Khor (nsek1g17)" userId="ab23839d-bcd4-4aa4-83aa-56b5b8a0a1a8" providerId="ADAL" clId="{783A8A52-BA92-4C15-8CAC-C5AC821920F7}" dt="2021-05-19T12:04:51.134" v="3769" actId="1076"/>
          <ac:graphicFrameMkLst>
            <pc:docMk/>
            <pc:sldMk cId="797824018" sldId="323"/>
            <ac:graphicFrameMk id="4" creationId="{5F9D706B-B47D-4CF7-902E-BE7933E38B65}"/>
          </ac:graphicFrameMkLst>
        </pc:graphicFrameChg>
        <pc:graphicFrameChg chg="mod modGraphic">
          <ac:chgData name="Nicholas Khor (nsek1g17)" userId="ab23839d-bcd4-4aa4-83aa-56b5b8a0a1a8" providerId="ADAL" clId="{783A8A52-BA92-4C15-8CAC-C5AC821920F7}" dt="2021-05-19T12:16:07.448" v="4176" actId="20577"/>
          <ac:graphicFrameMkLst>
            <pc:docMk/>
            <pc:sldMk cId="797824018" sldId="323"/>
            <ac:graphicFrameMk id="7" creationId="{F14B60CB-A0BE-4E51-B27E-8517D3FEDE17}"/>
          </ac:graphicFrameMkLst>
        </pc:graphicFrameChg>
        <pc:picChg chg="del mod">
          <ac:chgData name="Nicholas Khor (nsek1g17)" userId="ab23839d-bcd4-4aa4-83aa-56b5b8a0a1a8" providerId="ADAL" clId="{783A8A52-BA92-4C15-8CAC-C5AC821920F7}" dt="2021-05-19T12:28:39.040" v="4310" actId="478"/>
          <ac:picMkLst>
            <pc:docMk/>
            <pc:sldMk cId="797824018" sldId="323"/>
            <ac:picMk id="2" creationId="{5F5D53ED-F8F5-4EDA-8E6B-0CC78E9DAFD6}"/>
          </ac:picMkLst>
        </pc:picChg>
        <pc:picChg chg="add mod">
          <ac:chgData name="Nicholas Khor (nsek1g17)" userId="ab23839d-bcd4-4aa4-83aa-56b5b8a0a1a8" providerId="ADAL" clId="{783A8A52-BA92-4C15-8CAC-C5AC821920F7}" dt="2021-05-12T14:25:37.770" v="212"/>
          <ac:picMkLst>
            <pc:docMk/>
            <pc:sldMk cId="797824018" sldId="323"/>
            <ac:picMk id="9" creationId="{2E6E82BA-FC9A-4F0C-BA21-A93043F905D0}"/>
          </ac:picMkLst>
        </pc:picChg>
      </pc:sldChg>
      <pc:sldChg chg="addSp delSp modSp mod">
        <pc:chgData name="Nicholas Khor (nsek1g17)" userId="ab23839d-bcd4-4aa4-83aa-56b5b8a0a1a8" providerId="ADAL" clId="{783A8A52-BA92-4C15-8CAC-C5AC821920F7}" dt="2021-05-19T10:43:47.516" v="1504" actId="478"/>
        <pc:sldMkLst>
          <pc:docMk/>
          <pc:sldMk cId="899893854" sldId="324"/>
        </pc:sldMkLst>
        <pc:spChg chg="add del mod">
          <ac:chgData name="Nicholas Khor (nsek1g17)" userId="ab23839d-bcd4-4aa4-83aa-56b5b8a0a1a8" providerId="ADAL" clId="{783A8A52-BA92-4C15-8CAC-C5AC821920F7}" dt="2021-05-19T10:43:47.516" v="1504" actId="478"/>
          <ac:spMkLst>
            <pc:docMk/>
            <pc:sldMk cId="899893854" sldId="324"/>
            <ac:spMk id="2" creationId="{7897919A-739F-4808-9B21-47CF3979C40F}"/>
          </ac:spMkLst>
        </pc:spChg>
        <pc:spChg chg="add mod">
          <ac:chgData name="Nicholas Khor (nsek1g17)" userId="ab23839d-bcd4-4aa4-83aa-56b5b8a0a1a8" providerId="ADAL" clId="{783A8A52-BA92-4C15-8CAC-C5AC821920F7}" dt="2021-05-19T10:43:44.060" v="1503"/>
          <ac:spMkLst>
            <pc:docMk/>
            <pc:sldMk cId="899893854" sldId="324"/>
            <ac:spMk id="6" creationId="{66E4BA1F-D9B6-4A8E-B79B-56D998A948EF}"/>
          </ac:spMkLst>
        </pc:spChg>
        <pc:spChg chg="add del">
          <ac:chgData name="Nicholas Khor (nsek1g17)" userId="ab23839d-bcd4-4aa4-83aa-56b5b8a0a1a8" providerId="ADAL" clId="{783A8A52-BA92-4C15-8CAC-C5AC821920F7}" dt="2021-05-19T10:43:12.449" v="1468" actId="22"/>
          <ac:spMkLst>
            <pc:docMk/>
            <pc:sldMk cId="899893854" sldId="324"/>
            <ac:spMk id="8" creationId="{74F93E25-0A52-4F71-A9DE-2BB4D4E093D8}"/>
          </ac:spMkLst>
        </pc:spChg>
        <pc:picChg chg="add mod">
          <ac:chgData name="Nicholas Khor (nsek1g17)" userId="ab23839d-bcd4-4aa4-83aa-56b5b8a0a1a8" providerId="ADAL" clId="{783A8A52-BA92-4C15-8CAC-C5AC821920F7}" dt="2021-05-12T14:25:41.756" v="215"/>
          <ac:picMkLst>
            <pc:docMk/>
            <pc:sldMk cId="899893854" sldId="324"/>
            <ac:picMk id="4" creationId="{FA73984B-DA3A-45C4-AAF0-F83DA94BDD8C}"/>
          </ac:picMkLst>
        </pc:picChg>
      </pc:sldChg>
      <pc:sldChg chg="addSp modSp mod">
        <pc:chgData name="Nicholas Khor (nsek1g17)" userId="ab23839d-bcd4-4aa4-83aa-56b5b8a0a1a8" providerId="ADAL" clId="{783A8A52-BA92-4C15-8CAC-C5AC821920F7}" dt="2021-05-19T11:14:29.678" v="2020"/>
        <pc:sldMkLst>
          <pc:docMk/>
          <pc:sldMk cId="73036038" sldId="325"/>
        </pc:sldMkLst>
        <pc:spChg chg="mod">
          <ac:chgData name="Nicholas Khor (nsek1g17)" userId="ab23839d-bcd4-4aa4-83aa-56b5b8a0a1a8" providerId="ADAL" clId="{783A8A52-BA92-4C15-8CAC-C5AC821920F7}" dt="2021-05-12T17:22:36.757" v="254" actId="207"/>
          <ac:spMkLst>
            <pc:docMk/>
            <pc:sldMk cId="73036038" sldId="325"/>
            <ac:spMk id="5" creationId="{F782BBB6-12B3-E948-8363-45020E5766FE}"/>
          </ac:spMkLst>
        </pc:spChg>
        <pc:spChg chg="mod">
          <ac:chgData name="Nicholas Khor (nsek1g17)" userId="ab23839d-bcd4-4aa4-83aa-56b5b8a0a1a8" providerId="ADAL" clId="{783A8A52-BA92-4C15-8CAC-C5AC821920F7}" dt="2021-05-12T17:22:41.352" v="255" actId="207"/>
          <ac:spMkLst>
            <pc:docMk/>
            <pc:sldMk cId="73036038" sldId="325"/>
            <ac:spMk id="7" creationId="{C943326A-0FC1-FA42-9EFD-9A713C8EA3AF}"/>
          </ac:spMkLst>
        </pc:spChg>
        <pc:spChg chg="mod">
          <ac:chgData name="Nicholas Khor (nsek1g17)" userId="ab23839d-bcd4-4aa4-83aa-56b5b8a0a1a8" providerId="ADAL" clId="{783A8A52-BA92-4C15-8CAC-C5AC821920F7}" dt="2021-05-12T17:22:33.472" v="253" actId="207"/>
          <ac:spMkLst>
            <pc:docMk/>
            <pc:sldMk cId="73036038" sldId="325"/>
            <ac:spMk id="13" creationId="{5290832E-DEC5-9042-AA64-A414987FF0BC}"/>
          </ac:spMkLst>
        </pc:spChg>
        <pc:spChg chg="mod">
          <ac:chgData name="Nicholas Khor (nsek1g17)" userId="ab23839d-bcd4-4aa4-83aa-56b5b8a0a1a8" providerId="ADAL" clId="{783A8A52-BA92-4C15-8CAC-C5AC821920F7}" dt="2021-05-19T11:14:29.678" v="2020"/>
          <ac:spMkLst>
            <pc:docMk/>
            <pc:sldMk cId="73036038" sldId="325"/>
            <ac:spMk id="23" creationId="{5FD3D861-9905-4B4F-BA1D-2DDC3A94CDF2}"/>
          </ac:spMkLst>
        </pc:spChg>
        <pc:spChg chg="mod">
          <ac:chgData name="Nicholas Khor (nsek1g17)" userId="ab23839d-bcd4-4aa4-83aa-56b5b8a0a1a8" providerId="ADAL" clId="{783A8A52-BA92-4C15-8CAC-C5AC821920F7}" dt="2021-05-12T17:25:04.469" v="277"/>
          <ac:spMkLst>
            <pc:docMk/>
            <pc:sldMk cId="73036038" sldId="325"/>
            <ac:spMk id="24" creationId="{A5FBD47F-E3A6-5949-8B2B-76013F6C6070}"/>
          </ac:spMkLst>
        </pc:spChg>
        <pc:spChg chg="mod">
          <ac:chgData name="Nicholas Khor (nsek1g17)" userId="ab23839d-bcd4-4aa4-83aa-56b5b8a0a1a8" providerId="ADAL" clId="{783A8A52-BA92-4C15-8CAC-C5AC821920F7}" dt="2021-05-12T17:22:26.986" v="252" actId="207"/>
          <ac:spMkLst>
            <pc:docMk/>
            <pc:sldMk cId="73036038" sldId="325"/>
            <ac:spMk id="25" creationId="{EAF5329D-EA1D-4F07-B451-BEA364910242}"/>
          </ac:spMkLst>
        </pc:spChg>
        <pc:picChg chg="add mod">
          <ac:chgData name="Nicholas Khor (nsek1g17)" userId="ab23839d-bcd4-4aa4-83aa-56b5b8a0a1a8" providerId="ADAL" clId="{783A8A52-BA92-4C15-8CAC-C5AC821920F7}" dt="2021-05-12T14:24:17.966" v="160"/>
          <ac:picMkLst>
            <pc:docMk/>
            <pc:sldMk cId="73036038" sldId="325"/>
            <ac:picMk id="26" creationId="{66E3752B-6F34-494B-90A3-601465344DE9}"/>
          </ac:picMkLst>
        </pc:picChg>
      </pc:sldChg>
      <pc:sldChg chg="addSp delSp modSp mod">
        <pc:chgData name="Nicholas Khor (nsek1g17)" userId="ab23839d-bcd4-4aa4-83aa-56b5b8a0a1a8" providerId="ADAL" clId="{783A8A52-BA92-4C15-8CAC-C5AC821920F7}" dt="2021-05-19T11:14:25.543" v="2018"/>
        <pc:sldMkLst>
          <pc:docMk/>
          <pc:sldMk cId="3104616268" sldId="326"/>
        </pc:sldMkLst>
        <pc:spChg chg="mod">
          <ac:chgData name="Nicholas Khor (nsek1g17)" userId="ab23839d-bcd4-4aa4-83aa-56b5b8a0a1a8" providerId="ADAL" clId="{783A8A52-BA92-4C15-8CAC-C5AC821920F7}" dt="2021-05-12T17:22:51.842" v="257" actId="207"/>
          <ac:spMkLst>
            <pc:docMk/>
            <pc:sldMk cId="3104616268" sldId="326"/>
            <ac:spMk id="5" creationId="{F782BBB6-12B3-E948-8363-45020E5766FE}"/>
          </ac:spMkLst>
        </pc:spChg>
        <pc:spChg chg="mod">
          <ac:chgData name="Nicholas Khor (nsek1g17)" userId="ab23839d-bcd4-4aa4-83aa-56b5b8a0a1a8" providerId="ADAL" clId="{783A8A52-BA92-4C15-8CAC-C5AC821920F7}" dt="2021-05-12T17:22:48.902" v="256" actId="207"/>
          <ac:spMkLst>
            <pc:docMk/>
            <pc:sldMk cId="3104616268" sldId="326"/>
            <ac:spMk id="7" creationId="{C943326A-0FC1-FA42-9EFD-9A713C8EA3AF}"/>
          </ac:spMkLst>
        </pc:spChg>
        <pc:spChg chg="mod">
          <ac:chgData name="Nicholas Khor (nsek1g17)" userId="ab23839d-bcd4-4aa4-83aa-56b5b8a0a1a8" providerId="ADAL" clId="{783A8A52-BA92-4C15-8CAC-C5AC821920F7}" dt="2021-05-12T17:23:04.640" v="259" actId="207"/>
          <ac:spMkLst>
            <pc:docMk/>
            <pc:sldMk cId="3104616268" sldId="326"/>
            <ac:spMk id="9" creationId="{F0934BDC-14F6-E04F-B764-E0A7AC8977AA}"/>
          </ac:spMkLst>
        </pc:spChg>
        <pc:spChg chg="mod">
          <ac:chgData name="Nicholas Khor (nsek1g17)" userId="ab23839d-bcd4-4aa4-83aa-56b5b8a0a1a8" providerId="ADAL" clId="{783A8A52-BA92-4C15-8CAC-C5AC821920F7}" dt="2021-05-12T17:22:56.968" v="258" actId="207"/>
          <ac:spMkLst>
            <pc:docMk/>
            <pc:sldMk cId="3104616268" sldId="326"/>
            <ac:spMk id="14" creationId="{82E2A3A4-E38C-4749-9463-FF47A5D1FC6F}"/>
          </ac:spMkLst>
        </pc:spChg>
        <pc:spChg chg="mod">
          <ac:chgData name="Nicholas Khor (nsek1g17)" userId="ab23839d-bcd4-4aa4-83aa-56b5b8a0a1a8" providerId="ADAL" clId="{783A8A52-BA92-4C15-8CAC-C5AC821920F7}" dt="2021-05-19T11:14:25.543" v="2018"/>
          <ac:spMkLst>
            <pc:docMk/>
            <pc:sldMk cId="3104616268" sldId="326"/>
            <ac:spMk id="23" creationId="{5FD3D861-9905-4B4F-BA1D-2DDC3A94CDF2}"/>
          </ac:spMkLst>
        </pc:spChg>
        <pc:spChg chg="mod">
          <ac:chgData name="Nicholas Khor (nsek1g17)" userId="ab23839d-bcd4-4aa4-83aa-56b5b8a0a1a8" providerId="ADAL" clId="{783A8A52-BA92-4C15-8CAC-C5AC821920F7}" dt="2021-05-12T17:25:00.033" v="276"/>
          <ac:spMkLst>
            <pc:docMk/>
            <pc:sldMk cId="3104616268" sldId="326"/>
            <ac:spMk id="24" creationId="{A5FBD47F-E3A6-5949-8B2B-76013F6C6070}"/>
          </ac:spMkLst>
        </pc:spChg>
        <pc:spChg chg="add del mod">
          <ac:chgData name="Nicholas Khor (nsek1g17)" userId="ab23839d-bcd4-4aa4-83aa-56b5b8a0a1a8" providerId="ADAL" clId="{783A8A52-BA92-4C15-8CAC-C5AC821920F7}" dt="2021-05-19T10:40:49.526" v="1369"/>
          <ac:spMkLst>
            <pc:docMk/>
            <pc:sldMk cId="3104616268" sldId="326"/>
            <ac:spMk id="27" creationId="{5860C6EB-88C3-4236-933C-BE96975585BA}"/>
          </ac:spMkLst>
        </pc:spChg>
        <pc:picChg chg="mod">
          <ac:chgData name="Nicholas Khor (nsek1g17)" userId="ab23839d-bcd4-4aa4-83aa-56b5b8a0a1a8" providerId="ADAL" clId="{783A8A52-BA92-4C15-8CAC-C5AC821920F7}" dt="2021-05-19T10:25:10.031" v="1324" actId="1076"/>
          <ac:picMkLst>
            <pc:docMk/>
            <pc:sldMk cId="3104616268" sldId="326"/>
            <ac:picMk id="2" creationId="{09A9E11A-ECF7-4AC1-AEC1-FEFEDD575730}"/>
          </ac:picMkLst>
        </pc:picChg>
        <pc:picChg chg="add mod">
          <ac:chgData name="Nicholas Khor (nsek1g17)" userId="ab23839d-bcd4-4aa4-83aa-56b5b8a0a1a8" providerId="ADAL" clId="{783A8A52-BA92-4C15-8CAC-C5AC821920F7}" dt="2021-05-12T14:24:25.525" v="164"/>
          <ac:picMkLst>
            <pc:docMk/>
            <pc:sldMk cId="3104616268" sldId="326"/>
            <ac:picMk id="26" creationId="{04AA642F-874B-47A3-B7C3-53376BE72A19}"/>
          </ac:picMkLst>
        </pc:picChg>
      </pc:sldChg>
      <pc:sldChg chg="addSp modSp mod">
        <pc:chgData name="Nicholas Khor (nsek1g17)" userId="ab23839d-bcd4-4aa4-83aa-56b5b8a0a1a8" providerId="ADAL" clId="{783A8A52-BA92-4C15-8CAC-C5AC821920F7}" dt="2021-05-19T11:14:33.647" v="2022"/>
        <pc:sldMkLst>
          <pc:docMk/>
          <pc:sldMk cId="1736951527" sldId="327"/>
        </pc:sldMkLst>
        <pc:spChg chg="mod">
          <ac:chgData name="Nicholas Khor (nsek1g17)" userId="ab23839d-bcd4-4aa4-83aa-56b5b8a0a1a8" providerId="ADAL" clId="{783A8A52-BA92-4C15-8CAC-C5AC821920F7}" dt="2021-05-12T17:08:40.011" v="221" actId="207"/>
          <ac:spMkLst>
            <pc:docMk/>
            <pc:sldMk cId="1736951527" sldId="327"/>
            <ac:spMk id="5" creationId="{F782BBB6-12B3-E948-8363-45020E5766FE}"/>
          </ac:spMkLst>
        </pc:spChg>
        <pc:spChg chg="mod">
          <ac:chgData name="Nicholas Khor (nsek1g17)" userId="ab23839d-bcd4-4aa4-83aa-56b5b8a0a1a8" providerId="ADAL" clId="{783A8A52-BA92-4C15-8CAC-C5AC821920F7}" dt="2021-05-12T17:08:34.597" v="220" actId="207"/>
          <ac:spMkLst>
            <pc:docMk/>
            <pc:sldMk cId="1736951527" sldId="327"/>
            <ac:spMk id="6" creationId="{8CE04765-113C-274D-8DF9-22537B08A0D2}"/>
          </ac:spMkLst>
        </pc:spChg>
        <pc:spChg chg="mod">
          <ac:chgData name="Nicholas Khor (nsek1g17)" userId="ab23839d-bcd4-4aa4-83aa-56b5b8a0a1a8" providerId="ADAL" clId="{783A8A52-BA92-4C15-8CAC-C5AC821920F7}" dt="2021-05-12T17:08:15.880" v="217" actId="207"/>
          <ac:spMkLst>
            <pc:docMk/>
            <pc:sldMk cId="1736951527" sldId="327"/>
            <ac:spMk id="7" creationId="{C943326A-0FC1-FA42-9EFD-9A713C8EA3AF}"/>
          </ac:spMkLst>
        </pc:spChg>
        <pc:spChg chg="mod">
          <ac:chgData name="Nicholas Khor (nsek1g17)" userId="ab23839d-bcd4-4aa4-83aa-56b5b8a0a1a8" providerId="ADAL" clId="{783A8A52-BA92-4C15-8CAC-C5AC821920F7}" dt="2021-05-12T17:08:29.513" v="219" actId="14100"/>
          <ac:spMkLst>
            <pc:docMk/>
            <pc:sldMk cId="1736951527" sldId="327"/>
            <ac:spMk id="8" creationId="{44AFE632-6A76-FE45-BA13-65CEF2B49B86}"/>
          </ac:spMkLst>
        </pc:spChg>
        <pc:spChg chg="mod">
          <ac:chgData name="Nicholas Khor (nsek1g17)" userId="ab23839d-bcd4-4aa4-83aa-56b5b8a0a1a8" providerId="ADAL" clId="{783A8A52-BA92-4C15-8CAC-C5AC821920F7}" dt="2021-05-19T11:14:33.647" v="2022"/>
          <ac:spMkLst>
            <pc:docMk/>
            <pc:sldMk cId="1736951527" sldId="327"/>
            <ac:spMk id="23" creationId="{5FD3D861-9905-4B4F-BA1D-2DDC3A94CDF2}"/>
          </ac:spMkLst>
        </pc:spChg>
        <pc:spChg chg="mod">
          <ac:chgData name="Nicholas Khor (nsek1g17)" userId="ab23839d-bcd4-4aa4-83aa-56b5b8a0a1a8" providerId="ADAL" clId="{783A8A52-BA92-4C15-8CAC-C5AC821920F7}" dt="2021-05-12T17:22:08.021" v="251"/>
          <ac:spMkLst>
            <pc:docMk/>
            <pc:sldMk cId="1736951527" sldId="327"/>
            <ac:spMk id="24" creationId="{A5FBD47F-E3A6-5949-8B2B-76013F6C6070}"/>
          </ac:spMkLst>
        </pc:spChg>
        <pc:picChg chg="add mod">
          <ac:chgData name="Nicholas Khor (nsek1g17)" userId="ab23839d-bcd4-4aa4-83aa-56b5b8a0a1a8" providerId="ADAL" clId="{783A8A52-BA92-4C15-8CAC-C5AC821920F7}" dt="2021-05-12T14:24:11.388" v="156"/>
          <ac:picMkLst>
            <pc:docMk/>
            <pc:sldMk cId="1736951527" sldId="327"/>
            <ac:picMk id="26" creationId="{AF6C5CB5-E340-48B5-81D4-A3F726BD12F1}"/>
          </ac:picMkLst>
        </pc:picChg>
      </pc:sldChg>
      <pc:sldChg chg="addSp modSp mod">
        <pc:chgData name="Nicholas Khor (nsek1g17)" userId="ab23839d-bcd4-4aa4-83aa-56b5b8a0a1a8" providerId="ADAL" clId="{783A8A52-BA92-4C15-8CAC-C5AC821920F7}" dt="2021-05-20T15:33:06.769" v="4718"/>
        <pc:sldMkLst>
          <pc:docMk/>
          <pc:sldMk cId="222656466" sldId="328"/>
        </pc:sldMkLst>
        <pc:spChg chg="mod">
          <ac:chgData name="Nicholas Khor (nsek1g17)" userId="ab23839d-bcd4-4aa4-83aa-56b5b8a0a1a8" providerId="ADAL" clId="{783A8A52-BA92-4C15-8CAC-C5AC821920F7}" dt="2021-05-12T17:23:43.492" v="265" actId="207"/>
          <ac:spMkLst>
            <pc:docMk/>
            <pc:sldMk cId="222656466" sldId="328"/>
            <ac:spMk id="5" creationId="{F782BBB6-12B3-E948-8363-45020E5766FE}"/>
          </ac:spMkLst>
        </pc:spChg>
        <pc:spChg chg="mod">
          <ac:chgData name="Nicholas Khor (nsek1g17)" userId="ab23839d-bcd4-4aa4-83aa-56b5b8a0a1a8" providerId="ADAL" clId="{783A8A52-BA92-4C15-8CAC-C5AC821920F7}" dt="2021-05-12T17:23:40.677" v="264" actId="207"/>
          <ac:spMkLst>
            <pc:docMk/>
            <pc:sldMk cId="222656466" sldId="328"/>
            <ac:spMk id="7" creationId="{C943326A-0FC1-FA42-9EFD-9A713C8EA3AF}"/>
          </ac:spMkLst>
        </pc:spChg>
        <pc:spChg chg="mod">
          <ac:chgData name="Nicholas Khor (nsek1g17)" userId="ab23839d-bcd4-4aa4-83aa-56b5b8a0a1a8" providerId="ADAL" clId="{783A8A52-BA92-4C15-8CAC-C5AC821920F7}" dt="2021-05-12T17:23:21.706" v="260" actId="207"/>
          <ac:spMkLst>
            <pc:docMk/>
            <pc:sldMk cId="222656466" sldId="328"/>
            <ac:spMk id="10" creationId="{6FEFE56E-1695-8347-8FB8-2C03D6429592}"/>
          </ac:spMkLst>
        </pc:spChg>
        <pc:spChg chg="mod">
          <ac:chgData name="Nicholas Khor (nsek1g17)" userId="ab23839d-bcd4-4aa4-83aa-56b5b8a0a1a8" providerId="ADAL" clId="{783A8A52-BA92-4C15-8CAC-C5AC821920F7}" dt="2021-05-12T17:23:32.150" v="262" actId="207"/>
          <ac:spMkLst>
            <pc:docMk/>
            <pc:sldMk cId="222656466" sldId="328"/>
            <ac:spMk id="15" creationId="{E42E9C52-D363-C645-AC8B-B0974FF395E2}"/>
          </ac:spMkLst>
        </pc:spChg>
        <pc:spChg chg="mod">
          <ac:chgData name="Nicholas Khor (nsek1g17)" userId="ab23839d-bcd4-4aa4-83aa-56b5b8a0a1a8" providerId="ADAL" clId="{783A8A52-BA92-4C15-8CAC-C5AC821920F7}" dt="2021-05-12T17:23:35.199" v="263" actId="14100"/>
          <ac:spMkLst>
            <pc:docMk/>
            <pc:sldMk cId="222656466" sldId="328"/>
            <ac:spMk id="21" creationId="{AED7D8AB-2658-104A-AD4F-EB8AFFB04CFE}"/>
          </ac:spMkLst>
        </pc:spChg>
        <pc:spChg chg="mod">
          <ac:chgData name="Nicholas Khor (nsek1g17)" userId="ab23839d-bcd4-4aa4-83aa-56b5b8a0a1a8" providerId="ADAL" clId="{783A8A52-BA92-4C15-8CAC-C5AC821920F7}" dt="2021-05-19T11:14:19.289" v="2016"/>
          <ac:spMkLst>
            <pc:docMk/>
            <pc:sldMk cId="222656466" sldId="328"/>
            <ac:spMk id="23" creationId="{5FD3D861-9905-4B4F-BA1D-2DDC3A94CDF2}"/>
          </ac:spMkLst>
        </pc:spChg>
        <pc:spChg chg="mod">
          <ac:chgData name="Nicholas Khor (nsek1g17)" userId="ab23839d-bcd4-4aa4-83aa-56b5b8a0a1a8" providerId="ADAL" clId="{783A8A52-BA92-4C15-8CAC-C5AC821920F7}" dt="2021-05-12T17:24:52.807" v="275"/>
          <ac:spMkLst>
            <pc:docMk/>
            <pc:sldMk cId="222656466" sldId="328"/>
            <ac:spMk id="24" creationId="{A5FBD47F-E3A6-5949-8B2B-76013F6C6070}"/>
          </ac:spMkLst>
        </pc:spChg>
        <pc:picChg chg="add mod">
          <ac:chgData name="Nicholas Khor (nsek1g17)" userId="ab23839d-bcd4-4aa4-83aa-56b5b8a0a1a8" providerId="ADAL" clId="{783A8A52-BA92-4C15-8CAC-C5AC821920F7}" dt="2021-05-20T15:33:06.769" v="4718"/>
          <ac:picMkLst>
            <pc:docMk/>
            <pc:sldMk cId="222656466" sldId="328"/>
            <ac:picMk id="26" creationId="{CE7F7FAF-D1FC-4FDB-9FBE-130E89F7F25D}"/>
          </ac:picMkLst>
        </pc:picChg>
      </pc:sldChg>
      <pc:sldChg chg="addSp delSp modSp mod delAnim modNotesTx">
        <pc:chgData name="Nicholas Khor (nsek1g17)" userId="ab23839d-bcd4-4aa4-83aa-56b5b8a0a1a8" providerId="ADAL" clId="{783A8A52-BA92-4C15-8CAC-C5AC821920F7}" dt="2021-05-20T08:25:26.896" v="4631" actId="1076"/>
        <pc:sldMkLst>
          <pc:docMk/>
          <pc:sldMk cId="4254906959" sldId="329"/>
        </pc:sldMkLst>
        <pc:spChg chg="mod">
          <ac:chgData name="Nicholas Khor (nsek1g17)" userId="ab23839d-bcd4-4aa4-83aa-56b5b8a0a1a8" providerId="ADAL" clId="{783A8A52-BA92-4C15-8CAC-C5AC821920F7}" dt="2021-05-12T17:23:57.448" v="267" actId="207"/>
          <ac:spMkLst>
            <pc:docMk/>
            <pc:sldMk cId="4254906959" sldId="329"/>
            <ac:spMk id="5" creationId="{F782BBB6-12B3-E948-8363-45020E5766FE}"/>
          </ac:spMkLst>
        </pc:spChg>
        <pc:spChg chg="mod">
          <ac:chgData name="Nicholas Khor (nsek1g17)" userId="ab23839d-bcd4-4aa4-83aa-56b5b8a0a1a8" providerId="ADAL" clId="{783A8A52-BA92-4C15-8CAC-C5AC821920F7}" dt="2021-05-12T17:23:53.859" v="266" actId="207"/>
          <ac:spMkLst>
            <pc:docMk/>
            <pc:sldMk cId="4254906959" sldId="329"/>
            <ac:spMk id="7" creationId="{C943326A-0FC1-FA42-9EFD-9A713C8EA3AF}"/>
          </ac:spMkLst>
        </pc:spChg>
        <pc:spChg chg="mod">
          <ac:chgData name="Nicholas Khor (nsek1g17)" userId="ab23839d-bcd4-4aa4-83aa-56b5b8a0a1a8" providerId="ADAL" clId="{783A8A52-BA92-4C15-8CAC-C5AC821920F7}" dt="2021-05-12T17:24:17.212" v="269" actId="207"/>
          <ac:spMkLst>
            <pc:docMk/>
            <pc:sldMk cId="4254906959" sldId="329"/>
            <ac:spMk id="11" creationId="{CD9F8927-3CB0-B54C-A806-8DAD850DA22A}"/>
          </ac:spMkLst>
        </pc:spChg>
        <pc:spChg chg="mod">
          <ac:chgData name="Nicholas Khor (nsek1g17)" userId="ab23839d-bcd4-4aa4-83aa-56b5b8a0a1a8" providerId="ADAL" clId="{783A8A52-BA92-4C15-8CAC-C5AC821920F7}" dt="2021-05-12T17:24:07.972" v="268" actId="207"/>
          <ac:spMkLst>
            <pc:docMk/>
            <pc:sldMk cId="4254906959" sldId="329"/>
            <ac:spMk id="16" creationId="{1D839A44-E56F-D44A-8DD0-B5AB5DAFC66E}"/>
          </ac:spMkLst>
        </pc:spChg>
        <pc:spChg chg="mod">
          <ac:chgData name="Nicholas Khor (nsek1g17)" userId="ab23839d-bcd4-4aa4-83aa-56b5b8a0a1a8" providerId="ADAL" clId="{783A8A52-BA92-4C15-8CAC-C5AC821920F7}" dt="2021-05-19T11:14:06.376" v="2012" actId="20577"/>
          <ac:spMkLst>
            <pc:docMk/>
            <pc:sldMk cId="4254906959" sldId="329"/>
            <ac:spMk id="23" creationId="{5FD3D861-9905-4B4F-BA1D-2DDC3A94CDF2}"/>
          </ac:spMkLst>
        </pc:spChg>
        <pc:spChg chg="mod">
          <ac:chgData name="Nicholas Khor (nsek1g17)" userId="ab23839d-bcd4-4aa4-83aa-56b5b8a0a1a8" providerId="ADAL" clId="{783A8A52-BA92-4C15-8CAC-C5AC821920F7}" dt="2021-05-12T17:24:21.361" v="270"/>
          <ac:spMkLst>
            <pc:docMk/>
            <pc:sldMk cId="4254906959" sldId="329"/>
            <ac:spMk id="24" creationId="{A5FBD47F-E3A6-5949-8B2B-76013F6C6070}"/>
          </ac:spMkLst>
        </pc:spChg>
        <pc:picChg chg="del mod">
          <ac:chgData name="Nicholas Khor (nsek1g17)" userId="ab23839d-bcd4-4aa4-83aa-56b5b8a0a1a8" providerId="ADAL" clId="{783A8A52-BA92-4C15-8CAC-C5AC821920F7}" dt="2021-05-20T08:24:59.891" v="4628" actId="478"/>
          <ac:picMkLst>
            <pc:docMk/>
            <pc:sldMk cId="4254906959" sldId="329"/>
            <ac:picMk id="2" creationId="{43D4E255-9A2A-4362-93F5-8A35F8EE40EB}"/>
          </ac:picMkLst>
        </pc:picChg>
        <pc:picChg chg="mod">
          <ac:chgData name="Nicholas Khor (nsek1g17)" userId="ab23839d-bcd4-4aa4-83aa-56b5b8a0a1a8" providerId="ADAL" clId="{783A8A52-BA92-4C15-8CAC-C5AC821920F7}" dt="2021-05-20T08:25:26.896" v="4631" actId="1076"/>
          <ac:picMkLst>
            <pc:docMk/>
            <pc:sldMk cId="4254906959" sldId="329"/>
            <ac:picMk id="3" creationId="{CA326AE5-21B1-475E-AD54-8DD6CE1FDFF8}"/>
          </ac:picMkLst>
        </pc:picChg>
        <pc:picChg chg="add mod">
          <ac:chgData name="Nicholas Khor (nsek1g17)" userId="ab23839d-bcd4-4aa4-83aa-56b5b8a0a1a8" providerId="ADAL" clId="{783A8A52-BA92-4C15-8CAC-C5AC821920F7}" dt="2021-05-12T14:25:28.410" v="203"/>
          <ac:picMkLst>
            <pc:docMk/>
            <pc:sldMk cId="4254906959" sldId="329"/>
            <ac:picMk id="26" creationId="{DA662EE9-68BC-42B2-A7DD-E6C8D26BE122}"/>
          </ac:picMkLst>
        </pc:picChg>
      </pc:sldChg>
      <pc:sldChg chg="addSp modSp mod">
        <pc:chgData name="Nicholas Khor (nsek1g17)" userId="ab23839d-bcd4-4aa4-83aa-56b5b8a0a1a8" providerId="ADAL" clId="{783A8A52-BA92-4C15-8CAC-C5AC821920F7}" dt="2021-05-19T11:13:55.976" v="2008" actId="6549"/>
        <pc:sldMkLst>
          <pc:docMk/>
          <pc:sldMk cId="2549076349" sldId="330"/>
        </pc:sldMkLst>
        <pc:spChg chg="mod">
          <ac:chgData name="Nicholas Khor (nsek1g17)" userId="ab23839d-bcd4-4aa4-83aa-56b5b8a0a1a8" providerId="ADAL" clId="{783A8A52-BA92-4C15-8CAC-C5AC821920F7}" dt="2021-05-12T17:24:44.464" v="274" actId="207"/>
          <ac:spMkLst>
            <pc:docMk/>
            <pc:sldMk cId="2549076349" sldId="330"/>
            <ac:spMk id="5" creationId="{F782BBB6-12B3-E948-8363-45020E5766FE}"/>
          </ac:spMkLst>
        </pc:spChg>
        <pc:spChg chg="mod">
          <ac:chgData name="Nicholas Khor (nsek1g17)" userId="ab23839d-bcd4-4aa4-83aa-56b5b8a0a1a8" providerId="ADAL" clId="{783A8A52-BA92-4C15-8CAC-C5AC821920F7}" dt="2021-05-12T17:24:40.411" v="273" actId="207"/>
          <ac:spMkLst>
            <pc:docMk/>
            <pc:sldMk cId="2549076349" sldId="330"/>
            <ac:spMk id="7" creationId="{C943326A-0FC1-FA42-9EFD-9A713C8EA3AF}"/>
          </ac:spMkLst>
        </pc:spChg>
        <pc:spChg chg="mod">
          <ac:chgData name="Nicholas Khor (nsek1g17)" userId="ab23839d-bcd4-4aa4-83aa-56b5b8a0a1a8" providerId="ADAL" clId="{783A8A52-BA92-4C15-8CAC-C5AC821920F7}" dt="2021-05-12T17:24:32.664" v="271" actId="207"/>
          <ac:spMkLst>
            <pc:docMk/>
            <pc:sldMk cId="2549076349" sldId="330"/>
            <ac:spMk id="12" creationId="{F52C2F87-9A72-6640-A03A-5039B01A4F6A}"/>
          </ac:spMkLst>
        </pc:spChg>
        <pc:spChg chg="mod">
          <ac:chgData name="Nicholas Khor (nsek1g17)" userId="ab23839d-bcd4-4aa4-83aa-56b5b8a0a1a8" providerId="ADAL" clId="{783A8A52-BA92-4C15-8CAC-C5AC821920F7}" dt="2021-05-19T11:13:55.976" v="2008" actId="6549"/>
          <ac:spMkLst>
            <pc:docMk/>
            <pc:sldMk cId="2549076349" sldId="330"/>
            <ac:spMk id="23" creationId="{5FD3D861-9905-4B4F-BA1D-2DDC3A94CDF2}"/>
          </ac:spMkLst>
        </pc:spChg>
        <pc:spChg chg="mod">
          <ac:chgData name="Nicholas Khor (nsek1g17)" userId="ab23839d-bcd4-4aa4-83aa-56b5b8a0a1a8" providerId="ADAL" clId="{783A8A52-BA92-4C15-8CAC-C5AC821920F7}" dt="2021-05-12T17:24:35.469" v="272"/>
          <ac:spMkLst>
            <pc:docMk/>
            <pc:sldMk cId="2549076349" sldId="330"/>
            <ac:spMk id="24" creationId="{A5FBD47F-E3A6-5949-8B2B-76013F6C6070}"/>
          </ac:spMkLst>
        </pc:spChg>
        <pc:picChg chg="add mod">
          <ac:chgData name="Nicholas Khor (nsek1g17)" userId="ab23839d-bcd4-4aa4-83aa-56b5b8a0a1a8" providerId="ADAL" clId="{783A8A52-BA92-4C15-8CAC-C5AC821920F7}" dt="2021-05-12T14:25:38.956" v="213"/>
          <ac:picMkLst>
            <pc:docMk/>
            <pc:sldMk cId="2549076349" sldId="330"/>
            <ac:picMk id="26" creationId="{AEC488BD-916E-47E0-9758-87750A63C468}"/>
          </ac:picMkLst>
        </pc:picChg>
      </pc:sldChg>
      <pc:sldChg chg="addSp delSp modSp mod">
        <pc:chgData name="Nicholas Khor (nsek1g17)" userId="ab23839d-bcd4-4aa4-83aa-56b5b8a0a1a8" providerId="ADAL" clId="{783A8A52-BA92-4C15-8CAC-C5AC821920F7}" dt="2021-05-19T10:42:44.538" v="1450" actId="20577"/>
        <pc:sldMkLst>
          <pc:docMk/>
          <pc:sldMk cId="1134446644" sldId="331"/>
        </pc:sldMkLst>
        <pc:spChg chg="del mod">
          <ac:chgData name="Nicholas Khor (nsek1g17)" userId="ab23839d-bcd4-4aa4-83aa-56b5b8a0a1a8" providerId="ADAL" clId="{783A8A52-BA92-4C15-8CAC-C5AC821920F7}" dt="2021-05-19T10:42:31.471" v="1423" actId="478"/>
          <ac:spMkLst>
            <pc:docMk/>
            <pc:sldMk cId="1134446644" sldId="331"/>
            <ac:spMk id="2" creationId="{66BB27AC-53EF-45CA-8B43-D85F04533314}"/>
          </ac:spMkLst>
        </pc:spChg>
        <pc:spChg chg="add mod">
          <ac:chgData name="Nicholas Khor (nsek1g17)" userId="ab23839d-bcd4-4aa4-83aa-56b5b8a0a1a8" providerId="ADAL" clId="{783A8A52-BA92-4C15-8CAC-C5AC821920F7}" dt="2021-05-19T10:42:44.538" v="1450" actId="20577"/>
          <ac:spMkLst>
            <pc:docMk/>
            <pc:sldMk cId="1134446644" sldId="331"/>
            <ac:spMk id="6" creationId="{4E02AD6F-38F4-4F1D-B2AB-A6F2AC871450}"/>
          </ac:spMkLst>
        </pc:spChg>
        <pc:graphicFrameChg chg="modGraphic">
          <ac:chgData name="Nicholas Khor (nsek1g17)" userId="ab23839d-bcd4-4aa4-83aa-56b5b8a0a1a8" providerId="ADAL" clId="{783A8A52-BA92-4C15-8CAC-C5AC821920F7}" dt="2021-05-12T14:01:04.570" v="107" actId="20577"/>
          <ac:graphicFrameMkLst>
            <pc:docMk/>
            <pc:sldMk cId="1134446644" sldId="331"/>
            <ac:graphicFrameMk id="4" creationId="{3C6AF2AF-7E08-4187-9595-3C53BADEA8A8}"/>
          </ac:graphicFrameMkLst>
        </pc:graphicFrameChg>
        <pc:picChg chg="add mod">
          <ac:chgData name="Nicholas Khor (nsek1g17)" userId="ab23839d-bcd4-4aa4-83aa-56b5b8a0a1a8" providerId="ADAL" clId="{783A8A52-BA92-4C15-8CAC-C5AC821920F7}" dt="2021-05-12T14:25:42.805" v="216"/>
          <ac:picMkLst>
            <pc:docMk/>
            <pc:sldMk cId="1134446644" sldId="331"/>
            <ac:picMk id="5" creationId="{FD0DF9BD-5450-4CA7-A518-4CC763AA6928}"/>
          </ac:picMkLst>
        </pc:picChg>
      </pc:sldChg>
      <pc:sldChg chg="addSp modSp new mod">
        <pc:chgData name="Nicholas Khor (nsek1g17)" userId="ab23839d-bcd4-4aa4-83aa-56b5b8a0a1a8" providerId="ADAL" clId="{783A8A52-BA92-4C15-8CAC-C5AC821920F7}" dt="2021-05-12T14:25:41.189" v="214"/>
        <pc:sldMkLst>
          <pc:docMk/>
          <pc:sldMk cId="3333217995" sldId="332"/>
        </pc:sldMkLst>
        <pc:spChg chg="mod">
          <ac:chgData name="Nicholas Khor (nsek1g17)" userId="ab23839d-bcd4-4aa4-83aa-56b5b8a0a1a8" providerId="ADAL" clId="{783A8A52-BA92-4C15-8CAC-C5AC821920F7}" dt="2021-05-12T14:02:15.168" v="141" actId="20577"/>
          <ac:spMkLst>
            <pc:docMk/>
            <pc:sldMk cId="3333217995" sldId="332"/>
            <ac:spMk id="2" creationId="{22AE3162-469D-4D8F-86F4-A26774F3B3C1}"/>
          </ac:spMkLst>
        </pc:spChg>
        <pc:picChg chg="add mod">
          <ac:chgData name="Nicholas Khor (nsek1g17)" userId="ab23839d-bcd4-4aa4-83aa-56b5b8a0a1a8" providerId="ADAL" clId="{783A8A52-BA92-4C15-8CAC-C5AC821920F7}" dt="2021-05-12T14:25:41.189" v="214"/>
          <ac:picMkLst>
            <pc:docMk/>
            <pc:sldMk cId="3333217995" sldId="332"/>
            <ac:picMk id="4" creationId="{E0D742A9-BD88-43F9-B755-4D7A905D8E74}"/>
          </ac:picMkLst>
        </pc:picChg>
      </pc:sldChg>
      <pc:sldChg chg="addSp delSp modSp mod">
        <pc:chgData name="Nicholas Khor (nsek1g17)" userId="ab23839d-bcd4-4aa4-83aa-56b5b8a0a1a8" providerId="ADAL" clId="{783A8A52-BA92-4C15-8CAC-C5AC821920F7}" dt="2021-05-19T12:00:39.842" v="3749" actId="2711"/>
        <pc:sldMkLst>
          <pc:docMk/>
          <pc:sldMk cId="1178883692" sldId="333"/>
        </pc:sldMkLst>
        <pc:spChg chg="del">
          <ac:chgData name="Nicholas Khor (nsek1g17)" userId="ab23839d-bcd4-4aa4-83aa-56b5b8a0a1a8" providerId="ADAL" clId="{783A8A52-BA92-4C15-8CAC-C5AC821920F7}" dt="2021-05-19T10:52:55.507" v="1624" actId="478"/>
          <ac:spMkLst>
            <pc:docMk/>
            <pc:sldMk cId="1178883692" sldId="333"/>
            <ac:spMk id="2" creationId="{CA5C2D7C-D697-439E-B5E6-FB6CD6108126}"/>
          </ac:spMkLst>
        </pc:spChg>
        <pc:spChg chg="mod">
          <ac:chgData name="Nicholas Khor (nsek1g17)" userId="ab23839d-bcd4-4aa4-83aa-56b5b8a0a1a8" providerId="ADAL" clId="{783A8A52-BA92-4C15-8CAC-C5AC821920F7}" dt="2021-05-19T12:00:39.842" v="3749" actId="2711"/>
          <ac:spMkLst>
            <pc:docMk/>
            <pc:sldMk cId="1178883692" sldId="333"/>
            <ac:spMk id="6" creationId="{88718D40-3745-4FCE-99D2-8408131AC176}"/>
          </ac:spMkLst>
        </pc:spChg>
        <pc:spChg chg="add del mod">
          <ac:chgData name="Nicholas Khor (nsek1g17)" userId="ab23839d-bcd4-4aa4-83aa-56b5b8a0a1a8" providerId="ADAL" clId="{783A8A52-BA92-4C15-8CAC-C5AC821920F7}" dt="2021-05-19T10:52:53.281" v="1623" actId="478"/>
          <ac:spMkLst>
            <pc:docMk/>
            <pc:sldMk cId="1178883692" sldId="333"/>
            <ac:spMk id="7" creationId="{FA4DD6C8-1369-4165-B03E-74BCDEE6EDBE}"/>
          </ac:spMkLst>
        </pc:spChg>
        <pc:spChg chg="add del mod">
          <ac:chgData name="Nicholas Khor (nsek1g17)" userId="ab23839d-bcd4-4aa4-83aa-56b5b8a0a1a8" providerId="ADAL" clId="{783A8A52-BA92-4C15-8CAC-C5AC821920F7}" dt="2021-05-19T10:52:58.281" v="1625" actId="478"/>
          <ac:spMkLst>
            <pc:docMk/>
            <pc:sldMk cId="1178883692" sldId="333"/>
            <ac:spMk id="8" creationId="{4B546399-99DE-4A08-A88D-7C3255844DED}"/>
          </ac:spMkLst>
        </pc:spChg>
        <pc:spChg chg="add mod">
          <ac:chgData name="Nicholas Khor (nsek1g17)" userId="ab23839d-bcd4-4aa4-83aa-56b5b8a0a1a8" providerId="ADAL" clId="{783A8A52-BA92-4C15-8CAC-C5AC821920F7}" dt="2021-05-19T10:52:59.069" v="1626"/>
          <ac:spMkLst>
            <pc:docMk/>
            <pc:sldMk cId="1178883692" sldId="333"/>
            <ac:spMk id="10" creationId="{F8269036-058F-4CCE-A9F3-EAD45E135F44}"/>
          </ac:spMkLst>
        </pc:spChg>
        <pc:picChg chg="mod">
          <ac:chgData name="Nicholas Khor (nsek1g17)" userId="ab23839d-bcd4-4aa4-83aa-56b5b8a0a1a8" providerId="ADAL" clId="{783A8A52-BA92-4C15-8CAC-C5AC821920F7}" dt="2021-05-19T10:26:52.312" v="1336" actId="1076"/>
          <ac:picMkLst>
            <pc:docMk/>
            <pc:sldMk cId="1178883692" sldId="333"/>
            <ac:picMk id="3" creationId="{A630284B-3F56-4BFD-85EF-79B3596E5C82}"/>
          </ac:picMkLst>
        </pc:picChg>
        <pc:picChg chg="mod">
          <ac:chgData name="Nicholas Khor (nsek1g17)" userId="ab23839d-bcd4-4aa4-83aa-56b5b8a0a1a8" providerId="ADAL" clId="{783A8A52-BA92-4C15-8CAC-C5AC821920F7}" dt="2021-05-19T11:56:01.520" v="3705" actId="1076"/>
          <ac:picMkLst>
            <pc:docMk/>
            <pc:sldMk cId="1178883692" sldId="333"/>
            <ac:picMk id="9" creationId="{3CC2CBE4-48F9-4F6B-94CD-B77A72CFCF53}"/>
          </ac:picMkLst>
        </pc:picChg>
      </pc:sldChg>
      <pc:sldChg chg="addSp delSp modSp">
        <pc:chgData name="Nicholas Khor (nsek1g17)" userId="ab23839d-bcd4-4aa4-83aa-56b5b8a0a1a8" providerId="ADAL" clId="{783A8A52-BA92-4C15-8CAC-C5AC821920F7}" dt="2021-05-20T15:33:32.713" v="4722"/>
        <pc:sldMkLst>
          <pc:docMk/>
          <pc:sldMk cId="3814919640" sldId="334"/>
        </pc:sldMkLst>
        <pc:picChg chg="add del mod">
          <ac:chgData name="Nicholas Khor (nsek1g17)" userId="ab23839d-bcd4-4aa4-83aa-56b5b8a0a1a8" providerId="ADAL" clId="{783A8A52-BA92-4C15-8CAC-C5AC821920F7}" dt="2021-05-20T15:33:32.713" v="4722"/>
          <ac:picMkLst>
            <pc:docMk/>
            <pc:sldMk cId="3814919640" sldId="334"/>
            <ac:picMk id="28" creationId="{593E49AF-79EA-40E7-BF1A-CADA2908999E}"/>
          </ac:picMkLst>
        </pc:picChg>
      </pc:sldChg>
      <pc:sldChg chg="addSp modSp">
        <pc:chgData name="Nicholas Khor (nsek1g17)" userId="ab23839d-bcd4-4aa4-83aa-56b5b8a0a1a8" providerId="ADAL" clId="{783A8A52-BA92-4C15-8CAC-C5AC821920F7}" dt="2021-05-20T15:33:16.922" v="4720"/>
        <pc:sldMkLst>
          <pc:docMk/>
          <pc:sldMk cId="1208078347" sldId="335"/>
        </pc:sldMkLst>
        <pc:picChg chg="add mod">
          <ac:chgData name="Nicholas Khor (nsek1g17)" userId="ab23839d-bcd4-4aa4-83aa-56b5b8a0a1a8" providerId="ADAL" clId="{783A8A52-BA92-4C15-8CAC-C5AC821920F7}" dt="2021-05-20T15:33:16.922" v="4720"/>
          <ac:picMkLst>
            <pc:docMk/>
            <pc:sldMk cId="1208078347" sldId="335"/>
            <ac:picMk id="26" creationId="{5B51A5AB-BAFD-463E-8822-97300CBE4317}"/>
          </ac:picMkLst>
        </pc:picChg>
      </pc:sldChg>
      <pc:sldChg chg="addSp modSp">
        <pc:chgData name="Nicholas Khor (nsek1g17)" userId="ab23839d-bcd4-4aa4-83aa-56b5b8a0a1a8" providerId="ADAL" clId="{783A8A52-BA92-4C15-8CAC-C5AC821920F7}" dt="2021-05-20T15:33:14.825" v="4719"/>
        <pc:sldMkLst>
          <pc:docMk/>
          <pc:sldMk cId="3112715605" sldId="336"/>
        </pc:sldMkLst>
        <pc:picChg chg="add mod">
          <ac:chgData name="Nicholas Khor (nsek1g17)" userId="ab23839d-bcd4-4aa4-83aa-56b5b8a0a1a8" providerId="ADAL" clId="{783A8A52-BA92-4C15-8CAC-C5AC821920F7}" dt="2021-05-20T15:33:14.825" v="4719"/>
          <ac:picMkLst>
            <pc:docMk/>
            <pc:sldMk cId="3112715605" sldId="336"/>
            <ac:picMk id="20" creationId="{B0F0E16A-14C6-4B44-9B3A-B6950FB39EAF}"/>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5-19T07:41:06.997" idx="2">
    <p:pos x="10" y="10"/>
    <p:text>Good introduction
</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5-19T08:05:34.486" idx="19">
    <p:pos x="10" y="10"/>
    <p:text>You could conclude this and the previous chapter with a summary of key points.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05-19T09:14:15.684" idx="27">
    <p:pos x="10" y="10"/>
    <p:text>These are not conclusions. This is a list of things you have done. There needs to be a reflection on the work performed.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9T07:40:53.746" idx="1">
    <p:pos x="10" y="10"/>
    <p:text>Replace this drawing, it's a bit confusing as there are two inlets.
</p:text>
    <p:extLst>
      <p:ext uri="{C676402C-5697-4E1C-873F-D02D1690AC5C}">
        <p15:threadingInfo xmlns:p15="http://schemas.microsoft.com/office/powerpoint/2012/main" timeZoneBias="420"/>
      </p:ext>
    </p:extLst>
  </p:cm>
  <p:cm authorId="1" dt="2021-05-19T07:41:51.047" idx="3">
    <p:pos x="10" y="106"/>
    <p:text>You should explain the main features  of a tesla turbine: inlet, disks, outlet. Do not assume people know what it is.
</p:text>
    <p:extLst>
      <p:ext uri="{C676402C-5697-4E1C-873F-D02D1690AC5C}">
        <p15:threadingInfo xmlns:p15="http://schemas.microsoft.com/office/powerpoint/2012/main" timeZoneBias="42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19T07:43:17.928" idx="4">
    <p:pos x="3216" y="50"/>
    <p:text>Mention also what is the gap in the literature and what have you learned, not just what other people have done.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19T07:43:46.711" idx="5">
    <p:pos x="4370" y="623"/>
    <p:text>Remove my box. You can put the supervisors down in the corner.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5-19T07:47:32.476" idx="7">
    <p:pos x="3216" y="50"/>
    <p:text>OK, but the design process is a wider concept. It should include tasks, iterations, links and dependencies between components, etc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5-19T07:48:02.197" idx="8">
    <p:pos x="2509" y="985"/>
    <p:text>The inlet is axial, the turbine is still radial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5-19T07:52:08.839" idx="11">
    <p:pos x="10" y="10"/>
    <p:text>Lots of detail here. Explain the context, not just the detail.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5-19T07:52:52.701" idx="12">
    <p:pos x="10" y="10"/>
    <p:text>I am a bit lost, make sure to refer often to the general context and aim of this section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5-19T08:04:45.280" idx="17">
    <p:pos x="10" y="10"/>
    <p:text>In general, make sure to explain what is interesting and what is useful from these results.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9C41B-2069-48E9-8E23-46E9E85E2479}" type="datetimeFigureOut">
              <a:rPr lang="en-MY" smtClean="0"/>
              <a:t>20/5/2021</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64223-56B6-4499-82B1-A97D1804418F}" type="slidenum">
              <a:rPr lang="en-MY" smtClean="0"/>
              <a:t>‹#›</a:t>
            </a:fld>
            <a:endParaRPr lang="en-MY"/>
          </a:p>
        </p:txBody>
      </p:sp>
    </p:spTree>
    <p:extLst>
      <p:ext uri="{BB962C8B-B14F-4D97-AF65-F5344CB8AC3E}">
        <p14:creationId xmlns:p14="http://schemas.microsoft.com/office/powerpoint/2010/main" val="2770531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Hello, my name is Jerryl and welcome to GDP 45’s presentation about the design of a Tesla Turbine. Let me start off by introducing our supervisor, </a:t>
            </a:r>
            <a:r>
              <a:rPr lang="en-MY" sz="1200" kern="1200" err="1">
                <a:solidFill>
                  <a:schemeClr val="tx1"/>
                </a:solidFill>
                <a:effectLst/>
                <a:latin typeface="+mn-lt"/>
                <a:ea typeface="+mn-ea"/>
                <a:cs typeface="+mn-cs"/>
              </a:rPr>
              <a:t>Dr.</a:t>
            </a:r>
            <a:r>
              <a:rPr lang="en-MY" sz="1200" kern="1200">
                <a:solidFill>
                  <a:schemeClr val="tx1"/>
                </a:solidFill>
                <a:effectLst/>
                <a:latin typeface="+mn-lt"/>
                <a:ea typeface="+mn-ea"/>
                <a:cs typeface="+mn-cs"/>
              </a:rPr>
              <a:t> Lasagna and co-supervisor, Professor Shrimpton, as well as the members of our group:</a:t>
            </a:r>
            <a:endParaRPr lang="en-US" sz="1200" kern="1200">
              <a:solidFill>
                <a:schemeClr val="tx1"/>
              </a:solidFill>
              <a:effectLst/>
              <a:latin typeface="+mn-lt"/>
              <a:ea typeface="+mn-ea"/>
              <a:cs typeface="+mn-cs"/>
            </a:endParaRPr>
          </a:p>
          <a:p>
            <a:pPr lvl="0"/>
            <a:r>
              <a:rPr lang="en-MY" sz="1200" kern="1200">
                <a:solidFill>
                  <a:schemeClr val="tx1"/>
                </a:solidFill>
                <a:effectLst/>
                <a:latin typeface="+mn-lt"/>
                <a:ea typeface="+mn-ea"/>
                <a:cs typeface="+mn-cs"/>
              </a:rPr>
              <a:t>Shawn Navarednam </a:t>
            </a:r>
            <a:endParaRPr lang="en-US" sz="1200" kern="1200">
              <a:solidFill>
                <a:schemeClr val="tx1"/>
              </a:solidFill>
              <a:effectLst/>
              <a:latin typeface="+mn-lt"/>
              <a:ea typeface="+mn-ea"/>
              <a:cs typeface="+mn-cs"/>
            </a:endParaRPr>
          </a:p>
          <a:p>
            <a:pPr lvl="0"/>
            <a:r>
              <a:rPr lang="en-MY" sz="1200" kern="1200">
                <a:solidFill>
                  <a:schemeClr val="tx1"/>
                </a:solidFill>
                <a:effectLst/>
                <a:latin typeface="+mn-lt"/>
                <a:ea typeface="+mn-ea"/>
                <a:cs typeface="+mn-cs"/>
              </a:rPr>
              <a:t>Chow Kai </a:t>
            </a:r>
            <a:r>
              <a:rPr lang="en-MY" sz="1200" kern="1200" err="1">
                <a:solidFill>
                  <a:schemeClr val="tx1"/>
                </a:solidFill>
                <a:effectLst/>
                <a:latin typeface="+mn-lt"/>
                <a:ea typeface="+mn-ea"/>
                <a:cs typeface="+mn-cs"/>
              </a:rPr>
              <a:t>Jie</a:t>
            </a:r>
            <a:endParaRPr lang="en-US" sz="1200" kern="1200">
              <a:solidFill>
                <a:schemeClr val="tx1"/>
              </a:solidFill>
              <a:effectLst/>
              <a:latin typeface="+mn-lt"/>
              <a:ea typeface="+mn-ea"/>
              <a:cs typeface="+mn-cs"/>
            </a:endParaRPr>
          </a:p>
          <a:p>
            <a:pPr lvl="0"/>
            <a:r>
              <a:rPr lang="en-MY" sz="1200" kern="1200">
                <a:solidFill>
                  <a:schemeClr val="tx1"/>
                </a:solidFill>
                <a:effectLst/>
                <a:latin typeface="+mn-lt"/>
                <a:ea typeface="+mn-ea"/>
                <a:cs typeface="+mn-cs"/>
              </a:rPr>
              <a:t>Nicholas Khor</a:t>
            </a:r>
            <a:endParaRPr lang="en-US" sz="1200" kern="1200">
              <a:solidFill>
                <a:schemeClr val="tx1"/>
              </a:solidFill>
              <a:effectLst/>
              <a:latin typeface="+mn-lt"/>
              <a:ea typeface="+mn-ea"/>
              <a:cs typeface="+mn-cs"/>
            </a:endParaRPr>
          </a:p>
          <a:p>
            <a:pPr lvl="0"/>
            <a:r>
              <a:rPr lang="en-MY" sz="1200" kern="1200">
                <a:solidFill>
                  <a:schemeClr val="tx1"/>
                </a:solidFill>
                <a:effectLst/>
                <a:latin typeface="+mn-lt"/>
                <a:ea typeface="+mn-ea"/>
                <a:cs typeface="+mn-cs"/>
              </a:rPr>
              <a:t>Frederick Wong</a:t>
            </a:r>
            <a:endParaRPr lang="en-US" sz="1200" kern="1200">
              <a:solidFill>
                <a:schemeClr val="tx1"/>
              </a:solidFill>
              <a:effectLst/>
              <a:latin typeface="+mn-lt"/>
              <a:ea typeface="+mn-ea"/>
              <a:cs typeface="+mn-cs"/>
            </a:endParaRPr>
          </a:p>
          <a:p>
            <a:pPr lvl="0"/>
            <a:r>
              <a:rPr lang="en-MY" sz="1200" kern="1200">
                <a:solidFill>
                  <a:schemeClr val="tx1"/>
                </a:solidFill>
                <a:effectLst/>
                <a:latin typeface="+mn-lt"/>
                <a:ea typeface="+mn-ea"/>
                <a:cs typeface="+mn-cs"/>
              </a:rPr>
              <a:t>And myself. Jerryl Ong</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F464223-56B6-4499-82B1-A97D1804418F}" type="slidenum">
              <a:rPr lang="en-MY" smtClean="0"/>
              <a:t>1</a:t>
            </a:fld>
            <a:endParaRPr lang="en-MY"/>
          </a:p>
        </p:txBody>
      </p:sp>
    </p:spTree>
    <p:extLst>
      <p:ext uri="{BB962C8B-B14F-4D97-AF65-F5344CB8AC3E}">
        <p14:creationId xmlns:p14="http://schemas.microsoft.com/office/powerpoint/2010/main" val="1635542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identified several direct and indirect stakeholders of our project, in this presentation, I will talk through three of the main parties concerned.</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The first two being the project supervisors and team members. </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With the concept of the Tesla Turbine coming from Dr. Lasagna, and the contributions in technical advisory by both supervisors make them invested in the development and outcomes of the project. We addressed their needs as well as that of the team members by having regular meetings and an open channel of communication should comments or critiques come through.</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The third main stakeholder is that of the target rural communities. We understand their needs for the preservation of the local environment and low-cost solutions, hence the specifications of cost and size limits in the design.</a:t>
            </a:r>
          </a:p>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10</a:t>
            </a:fld>
            <a:endParaRPr lang="en-MY"/>
          </a:p>
        </p:txBody>
      </p:sp>
    </p:spTree>
    <p:extLst>
      <p:ext uri="{BB962C8B-B14F-4D97-AF65-F5344CB8AC3E}">
        <p14:creationId xmlns:p14="http://schemas.microsoft.com/office/powerpoint/2010/main" val="2023970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We decided on a rated power specification of 100 W as a compromise between usability and portability. Higher ratings would demand more scale and materials whilst too low of a would limit use cases to low-power situations.</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In terms of scale, we set 30 </a:t>
            </a:r>
            <a:r>
              <a:rPr lang="en-MY" sz="1200" kern="1200" err="1">
                <a:solidFill>
                  <a:schemeClr val="tx1"/>
                </a:solidFill>
                <a:effectLst/>
                <a:latin typeface="+mn-lt"/>
                <a:ea typeface="+mn-ea"/>
                <a:cs typeface="+mn-cs"/>
              </a:rPr>
              <a:t>centimeters</a:t>
            </a:r>
            <a:r>
              <a:rPr lang="en-MY" sz="1200" kern="1200">
                <a:solidFill>
                  <a:schemeClr val="tx1"/>
                </a:solidFill>
                <a:effectLst/>
                <a:latin typeface="+mn-lt"/>
                <a:ea typeface="+mn-ea"/>
                <a:cs typeface="+mn-cs"/>
              </a:rPr>
              <a:t> in each dimension as the limit to enable deployment in smaller streams, and 30 kg as to be manageable by two adults. Finally, we set a cost limit of 200 pounds as to make it affordable.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F464223-56B6-4499-82B1-A97D1804418F}" type="slidenum">
              <a:rPr lang="en-MY" smtClean="0"/>
              <a:t>11</a:t>
            </a:fld>
            <a:endParaRPr lang="en-MY"/>
          </a:p>
        </p:txBody>
      </p:sp>
    </p:spTree>
    <p:extLst>
      <p:ext uri="{BB962C8B-B14F-4D97-AF65-F5344CB8AC3E}">
        <p14:creationId xmlns:p14="http://schemas.microsoft.com/office/powerpoint/2010/main" val="1513524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800">
                <a:solidFill>
                  <a:srgbClr val="000000"/>
                </a:solidFill>
                <a:effectLst/>
                <a:highlight>
                  <a:srgbClr val="D3D3D3"/>
                </a:highlight>
                <a:latin typeface="Calibri" panose="020F0502020204030204" pitchFamily="34" charset="0"/>
                <a:ea typeface="Calibri" panose="020F0502020204030204" pitchFamily="34" charset="0"/>
              </a:rPr>
              <a:t>During the design stage, we first quantified the external parameters and established the performance targets. Analytical model is then developed to initialise the rotor parameters to form a preliminary design of the turbine exterior and to support the components based on the rotor. CFD results are cross validated with the developed analytical solutions before further optimising the component in CFD</a:t>
            </a:r>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13</a:t>
            </a:fld>
            <a:endParaRPr lang="en-MY"/>
          </a:p>
        </p:txBody>
      </p:sp>
    </p:spTree>
    <p:extLst>
      <p:ext uri="{BB962C8B-B14F-4D97-AF65-F5344CB8AC3E}">
        <p14:creationId xmlns:p14="http://schemas.microsoft.com/office/powerpoint/2010/main" val="1498952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Refer to lite when explaining</a:t>
            </a:r>
          </a:p>
        </p:txBody>
      </p:sp>
      <p:sp>
        <p:nvSpPr>
          <p:cNvPr id="4" name="Slide Number Placeholder 3"/>
          <p:cNvSpPr>
            <a:spLocks noGrp="1"/>
          </p:cNvSpPr>
          <p:nvPr>
            <p:ph type="sldNum" sz="quarter" idx="5"/>
          </p:nvPr>
        </p:nvSpPr>
        <p:spPr/>
        <p:txBody>
          <a:bodyPr/>
          <a:lstStyle/>
          <a:p>
            <a:fld id="{DF464223-56B6-4499-82B1-A97D1804418F}" type="slidenum">
              <a:rPr lang="en-MY" smtClean="0"/>
              <a:t>14</a:t>
            </a:fld>
            <a:endParaRPr lang="en-MY"/>
          </a:p>
        </p:txBody>
      </p:sp>
    </p:spTree>
    <p:extLst>
      <p:ext uri="{BB962C8B-B14F-4D97-AF65-F5344CB8AC3E}">
        <p14:creationId xmlns:p14="http://schemas.microsoft.com/office/powerpoint/2010/main" val="4020181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24</a:t>
            </a:fld>
            <a:endParaRPr lang="en-MY"/>
          </a:p>
        </p:txBody>
      </p:sp>
    </p:spTree>
    <p:extLst>
      <p:ext uri="{BB962C8B-B14F-4D97-AF65-F5344CB8AC3E}">
        <p14:creationId xmlns:p14="http://schemas.microsoft.com/office/powerpoint/2010/main" val="594039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a:t>Which equation do u want?</a:t>
            </a:r>
          </a:p>
          <a:p>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26</a:t>
            </a:fld>
            <a:endParaRPr lang="en-MY"/>
          </a:p>
        </p:txBody>
      </p:sp>
    </p:spTree>
    <p:extLst>
      <p:ext uri="{BB962C8B-B14F-4D97-AF65-F5344CB8AC3E}">
        <p14:creationId xmlns:p14="http://schemas.microsoft.com/office/powerpoint/2010/main" val="90941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Maybe a zoom-in on the n = 5 plot?</a:t>
            </a:r>
          </a:p>
        </p:txBody>
      </p:sp>
      <p:sp>
        <p:nvSpPr>
          <p:cNvPr id="4" name="Slide Number Placeholder 3"/>
          <p:cNvSpPr>
            <a:spLocks noGrp="1"/>
          </p:cNvSpPr>
          <p:nvPr>
            <p:ph type="sldNum" sz="quarter" idx="5"/>
          </p:nvPr>
        </p:nvSpPr>
        <p:spPr/>
        <p:txBody>
          <a:bodyPr/>
          <a:lstStyle/>
          <a:p>
            <a:fld id="{DF464223-56B6-4499-82B1-A97D1804418F}" type="slidenum">
              <a:rPr lang="en-MY" smtClean="0"/>
              <a:t>29</a:t>
            </a:fld>
            <a:endParaRPr lang="en-MY"/>
          </a:p>
        </p:txBody>
      </p:sp>
    </p:spTree>
    <p:extLst>
      <p:ext uri="{BB962C8B-B14F-4D97-AF65-F5344CB8AC3E}">
        <p14:creationId xmlns:p14="http://schemas.microsoft.com/office/powerpoint/2010/main" val="3956075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Maybe a zoom-in on the n = 5 plot?</a:t>
            </a:r>
          </a:p>
        </p:txBody>
      </p:sp>
      <p:sp>
        <p:nvSpPr>
          <p:cNvPr id="4" name="Slide Number Placeholder 3"/>
          <p:cNvSpPr>
            <a:spLocks noGrp="1"/>
          </p:cNvSpPr>
          <p:nvPr>
            <p:ph type="sldNum" sz="quarter" idx="5"/>
          </p:nvPr>
        </p:nvSpPr>
        <p:spPr/>
        <p:txBody>
          <a:bodyPr/>
          <a:lstStyle/>
          <a:p>
            <a:fld id="{DF464223-56B6-4499-82B1-A97D1804418F}" type="slidenum">
              <a:rPr lang="en-MY" smtClean="0"/>
              <a:t>30</a:t>
            </a:fld>
            <a:endParaRPr lang="en-MY"/>
          </a:p>
        </p:txBody>
      </p:sp>
    </p:spTree>
    <p:extLst>
      <p:ext uri="{BB962C8B-B14F-4D97-AF65-F5344CB8AC3E}">
        <p14:creationId xmlns:p14="http://schemas.microsoft.com/office/powerpoint/2010/main" val="2205324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32</a:t>
            </a:fld>
            <a:endParaRPr lang="en-MY"/>
          </a:p>
        </p:txBody>
      </p:sp>
    </p:spTree>
    <p:extLst>
      <p:ext uri="{BB962C8B-B14F-4D97-AF65-F5344CB8AC3E}">
        <p14:creationId xmlns:p14="http://schemas.microsoft.com/office/powerpoint/2010/main" val="2449531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For all models,  CFD simulation was carried out to check for the flow field performance within the casing and between the discs. We look out for recirculation and drastic pressure drop regions across both the turbine and disc. For every design iteration and concept, CFD was used to consult on design changes to be implemented. In the final design, CFD was employed to refine the volute casing geometry on top of  ensuring sufficient mesh resolution in capturing the flow profile evolution in between the discs. More importantly, the flow variables were compared to that of the analytical model for validation</a:t>
            </a:r>
            <a:endParaRPr lang="en-GB"/>
          </a:p>
        </p:txBody>
      </p:sp>
      <p:sp>
        <p:nvSpPr>
          <p:cNvPr id="4" name="Slide Number Placeholder 3"/>
          <p:cNvSpPr>
            <a:spLocks noGrp="1"/>
          </p:cNvSpPr>
          <p:nvPr>
            <p:ph type="sldNum" sz="quarter" idx="5"/>
          </p:nvPr>
        </p:nvSpPr>
        <p:spPr/>
        <p:txBody>
          <a:bodyPr/>
          <a:lstStyle/>
          <a:p>
            <a:fld id="{DF464223-56B6-4499-82B1-A97D1804418F}" type="slidenum">
              <a:rPr lang="en-MY" smtClean="0"/>
              <a:t>33</a:t>
            </a:fld>
            <a:endParaRPr lang="en-MY"/>
          </a:p>
        </p:txBody>
      </p:sp>
    </p:spTree>
    <p:extLst>
      <p:ext uri="{BB962C8B-B14F-4D97-AF65-F5344CB8AC3E}">
        <p14:creationId xmlns:p14="http://schemas.microsoft.com/office/powerpoint/2010/main" val="163372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First of all, I will introduce the structure of our presentation shown on the left, which is loosely based off the flow of our project, shown on the right. </a:t>
            </a:r>
            <a:br>
              <a:rPr lang="en-MY"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r>
              <a:rPr lang="en-MY" sz="1200" kern="1200">
                <a:solidFill>
                  <a:schemeClr val="tx1"/>
                </a:solidFill>
                <a:effectLst/>
                <a:latin typeface="+mn-lt"/>
                <a:ea typeface="+mn-ea"/>
                <a:cs typeface="+mn-cs"/>
              </a:rPr>
              <a:t>We start with the first section which introduces the project with a brief background into the problem that we’re trying to address, then a look at current Tesla Turbine works and finally, a statement of roles for each group member.</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Then, we get into the design brief where the aims and objectives for the project are laid out, stakeholders and their needs identified, and this lets us specify parts of our design to address those needs.</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With our specifications set, we delve into the design process which covers various aspects of design investigated: different geometries, features and their implications on turbine performance are briefly discussed. The fruition of which is to narrow down three main concept designs which we pick apart by addressing the different advantages and disadvantages that each one brings.</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Our design is initialised using an analytical model which characterises the flow between discs in mathematical terms. The model allows us to define rotor parameters based on the design specifications and other external factors.</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The calculations are backed up by the CFD simulations described in the next section which also evaluates the impact of our novel implementation of a volute casing into the Tesla Turbine.</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All the work prior culminate to the finalised design specification as detailed in Section 6. In this section, we describe the choices and justifications made for each component.</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Finally, we conclude our presentation with a review of the project outcomes and suggest possible future work to be done.</a:t>
            </a:r>
            <a:endParaRPr lang="en-US" sz="1200" kern="1200">
              <a:solidFill>
                <a:schemeClr val="tx1"/>
              </a:solidFill>
              <a:effectLst/>
              <a:latin typeface="+mn-lt"/>
              <a:ea typeface="+mn-ea"/>
              <a:cs typeface="+mn-cs"/>
            </a:endParaRPr>
          </a:p>
          <a:p>
            <a:endParaRPr lang="en-US"/>
          </a:p>
          <a:p>
            <a:endParaRPr lang="en-US"/>
          </a:p>
          <a:p>
            <a:r>
              <a:rPr lang="en-US"/>
              <a:t>We start off with the introduction, where background is laid down and used to inform our next section, the design brief. The specifications laid out and adhered to throughout the design process, which involved the use of an analytical model and CFD simulations, covered in the next sections. </a:t>
            </a:r>
            <a:br>
              <a:rPr lang="en-US"/>
            </a:br>
            <a:r>
              <a:rPr lang="en-US"/>
              <a:t>With our findings we then propose our finalized design and a conclusion is laid out to </a:t>
            </a:r>
            <a:r>
              <a:rPr lang="en-US" err="1"/>
              <a:t>summarise</a:t>
            </a:r>
            <a:r>
              <a:rPr lang="en-US"/>
              <a:t> the project.</a:t>
            </a:r>
          </a:p>
        </p:txBody>
      </p:sp>
      <p:sp>
        <p:nvSpPr>
          <p:cNvPr id="4" name="Slide Number Placeholder 3"/>
          <p:cNvSpPr>
            <a:spLocks noGrp="1"/>
          </p:cNvSpPr>
          <p:nvPr>
            <p:ph type="sldNum" sz="quarter" idx="5"/>
          </p:nvPr>
        </p:nvSpPr>
        <p:spPr/>
        <p:txBody>
          <a:bodyPr/>
          <a:lstStyle/>
          <a:p>
            <a:fld id="{DF464223-56B6-4499-82B1-A97D1804418F}" type="slidenum">
              <a:rPr lang="en-MY" smtClean="0"/>
              <a:t>2</a:t>
            </a:fld>
            <a:endParaRPr lang="en-MY"/>
          </a:p>
        </p:txBody>
      </p:sp>
    </p:spTree>
    <p:extLst>
      <p:ext uri="{BB962C8B-B14F-4D97-AF65-F5344CB8AC3E}">
        <p14:creationId xmlns:p14="http://schemas.microsoft.com/office/powerpoint/2010/main" val="1851382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Models were pre-processed using </a:t>
            </a:r>
            <a:r>
              <a:rPr lang="en-MY" sz="1200" kern="1200" err="1">
                <a:solidFill>
                  <a:schemeClr val="tx1"/>
                </a:solidFill>
                <a:effectLst/>
                <a:latin typeface="+mn-lt"/>
                <a:ea typeface="+mn-ea"/>
                <a:cs typeface="+mn-cs"/>
              </a:rPr>
              <a:t>Solidworks</a:t>
            </a:r>
            <a:r>
              <a:rPr lang="en-MY" sz="1200" kern="1200">
                <a:solidFill>
                  <a:schemeClr val="tx1"/>
                </a:solidFill>
                <a:effectLst/>
                <a:latin typeface="+mn-lt"/>
                <a:ea typeface="+mn-ea"/>
                <a:cs typeface="+mn-cs"/>
              </a:rPr>
              <a:t> and exported as STEP files into </a:t>
            </a:r>
            <a:r>
              <a:rPr lang="en-MY" sz="1200" kern="1200" err="1">
                <a:solidFill>
                  <a:schemeClr val="tx1"/>
                </a:solidFill>
                <a:effectLst/>
                <a:latin typeface="+mn-lt"/>
                <a:ea typeface="+mn-ea"/>
                <a:cs typeface="+mn-cs"/>
              </a:rPr>
              <a:t>DesignModeler</a:t>
            </a:r>
            <a:r>
              <a:rPr lang="en-MY" sz="1200" kern="1200">
                <a:solidFill>
                  <a:schemeClr val="tx1"/>
                </a:solidFill>
                <a:effectLst/>
                <a:latin typeface="+mn-lt"/>
                <a:ea typeface="+mn-ea"/>
                <a:cs typeface="+mn-cs"/>
              </a:rPr>
              <a:t>, where the domain was extracted for both the volute casing and discs. The simulation domain was then realigned to the origin to ease post-processing later on.</a:t>
            </a:r>
            <a:endParaRPr lang="en-GB"/>
          </a:p>
        </p:txBody>
      </p:sp>
      <p:sp>
        <p:nvSpPr>
          <p:cNvPr id="4" name="Slide Number Placeholder 3"/>
          <p:cNvSpPr>
            <a:spLocks noGrp="1"/>
          </p:cNvSpPr>
          <p:nvPr>
            <p:ph type="sldNum" sz="quarter" idx="5"/>
          </p:nvPr>
        </p:nvSpPr>
        <p:spPr/>
        <p:txBody>
          <a:bodyPr/>
          <a:lstStyle/>
          <a:p>
            <a:fld id="{DF464223-56B6-4499-82B1-A97D1804418F}" type="slidenum">
              <a:rPr lang="en-MY" smtClean="0"/>
              <a:t>34</a:t>
            </a:fld>
            <a:endParaRPr lang="en-MY"/>
          </a:p>
        </p:txBody>
      </p:sp>
    </p:spTree>
    <p:extLst>
      <p:ext uri="{BB962C8B-B14F-4D97-AF65-F5344CB8AC3E}">
        <p14:creationId xmlns:p14="http://schemas.microsoft.com/office/powerpoint/2010/main" val="1872375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The model was split into 2 parts for CFD. </a:t>
            </a:r>
            <a:r>
              <a:rPr lang="en-US" sz="1200" kern="1200">
                <a:solidFill>
                  <a:schemeClr val="tx1"/>
                </a:solidFill>
                <a:effectLst/>
                <a:latin typeface="+mn-lt"/>
                <a:ea typeface="+mn-ea"/>
                <a:cs typeface="+mn-cs"/>
              </a:rPr>
              <a:t>Mesh refinements for the volute casing were mainly focused near the outlet region, where flow variables were expected to change most drastically upon contact with the disc. While for the discs, refinements were mainly focused around increasing mesh number in between the discs. A mesh bias was imposed within the inter-disc region, where the cell size was set to be smaller closer to the disc walls. Cell wall refinement ensures that changes in the flow profile due to the no-slip condition is represented as accurately as possible</a:t>
            </a:r>
            <a:endParaRPr lang="en-GB"/>
          </a:p>
        </p:txBody>
      </p:sp>
      <p:sp>
        <p:nvSpPr>
          <p:cNvPr id="4" name="Slide Number Placeholder 3"/>
          <p:cNvSpPr>
            <a:spLocks noGrp="1"/>
          </p:cNvSpPr>
          <p:nvPr>
            <p:ph type="sldNum" sz="quarter" idx="5"/>
          </p:nvPr>
        </p:nvSpPr>
        <p:spPr/>
        <p:txBody>
          <a:bodyPr/>
          <a:lstStyle/>
          <a:p>
            <a:fld id="{DF464223-56B6-4499-82B1-A97D1804418F}" type="slidenum">
              <a:rPr lang="en-MY" smtClean="0"/>
              <a:t>35</a:t>
            </a:fld>
            <a:endParaRPr lang="en-MY"/>
          </a:p>
        </p:txBody>
      </p:sp>
    </p:spTree>
    <p:extLst>
      <p:ext uri="{BB962C8B-B14F-4D97-AF65-F5344CB8AC3E}">
        <p14:creationId xmlns:p14="http://schemas.microsoft.com/office/powerpoint/2010/main" val="561047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 mesh independence study was carried out by evaluating changes in the flow field variables over different element numbers. We tracked changes in the azimuthally averaged absolute pressure, velocity angle, and velocity magnitude at the volute outlet while the azimuthally averaged shear stresses were compared along the discs</a:t>
            </a:r>
            <a:endParaRPr lang="en-GB"/>
          </a:p>
        </p:txBody>
      </p:sp>
      <p:sp>
        <p:nvSpPr>
          <p:cNvPr id="4" name="Slide Number Placeholder 3"/>
          <p:cNvSpPr>
            <a:spLocks noGrp="1"/>
          </p:cNvSpPr>
          <p:nvPr>
            <p:ph type="sldNum" sz="quarter" idx="5"/>
          </p:nvPr>
        </p:nvSpPr>
        <p:spPr/>
        <p:txBody>
          <a:bodyPr/>
          <a:lstStyle/>
          <a:p>
            <a:fld id="{DF464223-56B6-4499-82B1-A97D1804418F}" type="slidenum">
              <a:rPr lang="en-MY" smtClean="0"/>
              <a:t>36</a:t>
            </a:fld>
            <a:endParaRPr lang="en-MY"/>
          </a:p>
        </p:txBody>
      </p:sp>
    </p:spTree>
    <p:extLst>
      <p:ext uri="{BB962C8B-B14F-4D97-AF65-F5344CB8AC3E}">
        <p14:creationId xmlns:p14="http://schemas.microsoft.com/office/powerpoint/2010/main" val="257257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cell size was made smaller near the wall to decrease the first cell y</a:t>
            </a:r>
            <a:r>
              <a:rPr lang="en-US" sz="1200" kern="1200" baseline="30000">
                <a:solidFill>
                  <a:schemeClr val="tx1"/>
                </a:solidFill>
                <a:effectLst/>
                <a:latin typeface="+mn-lt"/>
                <a:ea typeface="+mn-ea"/>
                <a:cs typeface="+mn-cs"/>
              </a:rPr>
              <a:t>+</a:t>
            </a:r>
            <a:r>
              <a:rPr lang="en-US" sz="1200" kern="1200">
                <a:solidFill>
                  <a:schemeClr val="tx1"/>
                </a:solidFill>
                <a:effectLst/>
                <a:latin typeface="+mn-lt"/>
                <a:ea typeface="+mn-ea"/>
                <a:cs typeface="+mn-cs"/>
              </a:rPr>
              <a:t>. Elements were further refined until the wall y</a:t>
            </a:r>
            <a:r>
              <a:rPr lang="en-US" sz="1200" kern="1200" baseline="30000">
                <a:solidFill>
                  <a:schemeClr val="tx1"/>
                </a:solidFill>
                <a:effectLst/>
                <a:latin typeface="+mn-lt"/>
                <a:ea typeface="+mn-ea"/>
                <a:cs typeface="+mn-cs"/>
              </a:rPr>
              <a:t>+</a:t>
            </a:r>
            <a:r>
              <a:rPr lang="en-US" sz="1200" kern="1200">
                <a:solidFill>
                  <a:schemeClr val="tx1"/>
                </a:solidFill>
                <a:effectLst/>
                <a:latin typeface="+mn-lt"/>
                <a:ea typeface="+mn-ea"/>
                <a:cs typeface="+mn-cs"/>
              </a:rPr>
              <a:t> was either below 30 or above 300 as required by the k-ε model. The final y</a:t>
            </a:r>
            <a:r>
              <a:rPr lang="en-US" sz="1200" kern="1200" baseline="30000">
                <a:solidFill>
                  <a:schemeClr val="tx1"/>
                </a:solidFill>
                <a:effectLst/>
                <a:latin typeface="+mn-lt"/>
                <a:ea typeface="+mn-ea"/>
                <a:cs typeface="+mn-cs"/>
              </a:rPr>
              <a:t>+</a:t>
            </a:r>
            <a:r>
              <a:rPr lang="en-US" sz="1200" kern="1200">
                <a:solidFill>
                  <a:schemeClr val="tx1"/>
                </a:solidFill>
                <a:effectLst/>
                <a:latin typeface="+mn-lt"/>
                <a:ea typeface="+mn-ea"/>
                <a:cs typeface="+mn-cs"/>
              </a:rPr>
              <a:t> ranged between 0.9 – 2.2 in the simulation, ensuring sufficient resolution of the first cell layer to resolve the flow profile within the viscous sub-layer. </a:t>
            </a:r>
            <a:r>
              <a:rPr lang="en-GB" sz="1200" kern="1200">
                <a:solidFill>
                  <a:schemeClr val="tx1"/>
                </a:solidFill>
                <a:effectLst/>
                <a:latin typeface="+mn-lt"/>
                <a:ea typeface="+mn-ea"/>
                <a:cs typeface="+mn-cs"/>
              </a:rPr>
              <a:t>The y+ plot above shows the average y+ across along elements in contact with the wall layer, each vertical line represents a wall region. The number of elements can be reduced outside this boundary layer, ensuring convergence with fewer iterations and reduced computational time</a:t>
            </a:r>
            <a:endParaRPr lang="en-GB"/>
          </a:p>
        </p:txBody>
      </p:sp>
      <p:sp>
        <p:nvSpPr>
          <p:cNvPr id="4" name="Slide Number Placeholder 3"/>
          <p:cNvSpPr>
            <a:spLocks noGrp="1"/>
          </p:cNvSpPr>
          <p:nvPr>
            <p:ph type="sldNum" sz="quarter" idx="5"/>
          </p:nvPr>
        </p:nvSpPr>
        <p:spPr/>
        <p:txBody>
          <a:bodyPr/>
          <a:lstStyle/>
          <a:p>
            <a:fld id="{DF464223-56B6-4499-82B1-A97D1804418F}" type="slidenum">
              <a:rPr lang="en-MY" smtClean="0"/>
              <a:t>37</a:t>
            </a:fld>
            <a:endParaRPr lang="en-MY"/>
          </a:p>
        </p:txBody>
      </p:sp>
    </p:spTree>
    <p:extLst>
      <p:ext uri="{BB962C8B-B14F-4D97-AF65-F5344CB8AC3E}">
        <p14:creationId xmlns:p14="http://schemas.microsoft.com/office/powerpoint/2010/main" val="2907888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Turbulence was simulated using the standard k-</a:t>
            </a:r>
            <a:r>
              <a:rPr lang="en-US" sz="1200" i="1" kern="1200">
                <a:solidFill>
                  <a:schemeClr val="tx1"/>
                </a:solidFill>
                <a:effectLst/>
                <a:latin typeface="+mn-lt"/>
                <a:ea typeface="+mn-ea"/>
                <a:cs typeface="+mn-cs"/>
              </a:rPr>
              <a:t>ε </a:t>
            </a:r>
            <a:r>
              <a:rPr lang="en-US" sz="1200" kern="1200">
                <a:solidFill>
                  <a:schemeClr val="tx1"/>
                </a:solidFill>
                <a:effectLst/>
                <a:latin typeface="+mn-lt"/>
                <a:ea typeface="+mn-ea"/>
                <a:cs typeface="+mn-cs"/>
              </a:rPr>
              <a:t>model to ensure sufficient resolution of the flow field while keeping the simulation computationally cheap. The volute casing outlet was set as a mass flow outlet so that pressure and velocity variables can freely evolve. Directly superposing the volute outlet profile as the inter-disc inlet proved to be challenging, therefore absolute pressure, velocity magnitude, velocity angle, and velocity components were recorded upon convergence. These variables were averaged and used to set the new inlet</a:t>
            </a:r>
            <a:endParaRPr lang="en-GB"/>
          </a:p>
        </p:txBody>
      </p:sp>
      <p:sp>
        <p:nvSpPr>
          <p:cNvPr id="4" name="Slide Number Placeholder 3"/>
          <p:cNvSpPr>
            <a:spLocks noGrp="1"/>
          </p:cNvSpPr>
          <p:nvPr>
            <p:ph type="sldNum" sz="quarter" idx="5"/>
          </p:nvPr>
        </p:nvSpPr>
        <p:spPr/>
        <p:txBody>
          <a:bodyPr/>
          <a:lstStyle/>
          <a:p>
            <a:fld id="{DF464223-56B6-4499-82B1-A97D1804418F}" type="slidenum">
              <a:rPr lang="en-MY" smtClean="0"/>
              <a:t>38</a:t>
            </a:fld>
            <a:endParaRPr lang="en-MY"/>
          </a:p>
        </p:txBody>
      </p:sp>
    </p:spTree>
    <p:extLst>
      <p:ext uri="{BB962C8B-B14F-4D97-AF65-F5344CB8AC3E}">
        <p14:creationId xmlns:p14="http://schemas.microsoft.com/office/powerpoint/2010/main" val="3500563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For the volute casing, convergence analysis shows a large deviation for all three variables at lower mesh resolution. Velocity magnitude observed the largest fluctuation while velocity angle remained approximately the same. Difference in velocity magnitude were all lower than 10% despite much longer computational times after 1.6 million cells. For this reason, 1.6 mil elements were used for the final model. For the inter-disc mesh, 890 thousand elements onwards, the gradient difference only varied by around 2.25% with a 200,000-element increase. At 2.2 million elements, the gradient difference only amounted to a diminishing 0.13% change. For this reason, 1.2 million cells were used for the final simulation</a:t>
            </a:r>
            <a:endParaRPr lang="en-GB"/>
          </a:p>
        </p:txBody>
      </p:sp>
      <p:sp>
        <p:nvSpPr>
          <p:cNvPr id="4" name="Slide Number Placeholder 3"/>
          <p:cNvSpPr>
            <a:spLocks noGrp="1"/>
          </p:cNvSpPr>
          <p:nvPr>
            <p:ph type="sldNum" sz="quarter" idx="5"/>
          </p:nvPr>
        </p:nvSpPr>
        <p:spPr/>
        <p:txBody>
          <a:bodyPr/>
          <a:lstStyle/>
          <a:p>
            <a:fld id="{DF464223-56B6-4499-82B1-A97D1804418F}" type="slidenum">
              <a:rPr lang="en-MY" smtClean="0"/>
              <a:t>39</a:t>
            </a:fld>
            <a:endParaRPr lang="en-MY"/>
          </a:p>
        </p:txBody>
      </p:sp>
    </p:spTree>
    <p:extLst>
      <p:ext uri="{BB962C8B-B14F-4D97-AF65-F5344CB8AC3E}">
        <p14:creationId xmlns:p14="http://schemas.microsoft.com/office/powerpoint/2010/main" val="719840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a:effectLst/>
                <a:latin typeface="Calibri" panose="020F0502020204030204" pitchFamily="34" charset="0"/>
                <a:ea typeface="Calibri" panose="020F0502020204030204" pitchFamily="34" charset="0"/>
                <a:cs typeface="Times New Roman" panose="02020603050405020304" pitchFamily="18" charset="0"/>
              </a:rPr>
              <a:t>The main source of losses for Tesla Turbines occurs at the inlet therefore, our volute casing was investigated in detail. We studied the properties of the volute casing using the velocity </a:t>
            </a:r>
            <a:r>
              <a:rPr lang="en-MY" sz="1800" err="1">
                <a:effectLst/>
                <a:latin typeface="Calibri" panose="020F0502020204030204" pitchFamily="34" charset="0"/>
                <a:ea typeface="Calibri" panose="020F0502020204030204" pitchFamily="34" charset="0"/>
                <a:cs typeface="Times New Roman" panose="02020603050405020304" pitchFamily="18" charset="0"/>
              </a:rPr>
              <a:t>pathlines</a:t>
            </a:r>
            <a:r>
              <a:rPr lang="en-MY" sz="1800">
                <a:effectLst/>
                <a:latin typeface="Calibri" panose="020F0502020204030204" pitchFamily="34" charset="0"/>
                <a:ea typeface="Calibri" panose="020F0502020204030204" pitchFamily="34" charset="0"/>
                <a:cs typeface="Times New Roman" panose="02020603050405020304" pitchFamily="18" charset="0"/>
              </a:rPr>
              <a:t>, and other parameters such as pressure drop, velocity magnitude and turbulent intensity. </a:t>
            </a:r>
            <a:r>
              <a:rPr lang="en-MY" sz="1800">
                <a:effectLst/>
                <a:latin typeface="Helvetica" panose="020B0604020202020204" pitchFamily="34" charset="0"/>
                <a:ea typeface="DengXian" panose="02010600030101010101" pitchFamily="2" charset="-122"/>
                <a:cs typeface="Arial" panose="020B0604020202020204" pitchFamily="34" charset="0"/>
              </a:rPr>
              <a:t>We were able to come up with a design which </a:t>
            </a:r>
            <a:r>
              <a:rPr lang="en-MY" sz="1800">
                <a:effectLst/>
                <a:latin typeface="Calibri" panose="020F0502020204030204" pitchFamily="34" charset="0"/>
                <a:ea typeface="Calibri" panose="020F0502020204030204" pitchFamily="34" charset="0"/>
                <a:cs typeface="Times New Roman" panose="02020603050405020304" pitchFamily="18" charset="0"/>
              </a:rPr>
              <a:t>gives us a uniform flow with vortices and a pressure drop across the volute casing of 4.3%. (28s)</a:t>
            </a:r>
            <a:endParaRPr lang="en-US" sz="1800">
              <a:effectLst/>
              <a:latin typeface="Helvetica" panose="020B06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DF464223-56B6-4499-82B1-A97D1804418F}" type="slidenum">
              <a:rPr lang="en-MY" smtClean="0"/>
              <a:t>40</a:t>
            </a:fld>
            <a:endParaRPr lang="en-MY"/>
          </a:p>
        </p:txBody>
      </p:sp>
    </p:spTree>
    <p:extLst>
      <p:ext uri="{BB962C8B-B14F-4D97-AF65-F5344CB8AC3E}">
        <p14:creationId xmlns:p14="http://schemas.microsoft.com/office/powerpoint/2010/main" val="750220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Helvetica" panose="020B0604020202020204" pitchFamily="34" charset="0"/>
                <a:ea typeface="DengXian" panose="02010600030101010101" pitchFamily="2" charset="-122"/>
                <a:cs typeface="Arial" panose="020B0604020202020204" pitchFamily="34" charset="0"/>
              </a:rPr>
              <a:t>The pressure drop across the rotor discs was evaluated to be similar in shape to that of the numerical model. </a:t>
            </a:r>
            <a:r>
              <a:rPr lang="en-MY" sz="1800">
                <a:effectLst/>
                <a:latin typeface="Calibri" panose="020F0502020204030204" pitchFamily="34" charset="0"/>
                <a:ea typeface="DengXian" panose="02010600030101010101" pitchFamily="2" charset="-122"/>
                <a:cs typeface="Helvetica" panose="020B0604020202020204" pitchFamily="34" charset="0"/>
              </a:rPr>
              <a:t>Some </a:t>
            </a:r>
            <a:r>
              <a:rPr lang="en-MY" sz="1800">
                <a:effectLst/>
                <a:latin typeface="Calibri" panose="020F0502020204030204" pitchFamily="34" charset="0"/>
                <a:ea typeface="Calibri" panose="020F0502020204030204" pitchFamily="34" charset="0"/>
                <a:cs typeface="Helvetica" panose="020B0604020202020204" pitchFamily="34" charset="0"/>
              </a:rPr>
              <a:t>discrepancy in values between the data extracted for CFD and the numerical model may be caused by flaws in the turbulent numerical model, with it’s biggest challenge being flow rotation. (19s)</a:t>
            </a:r>
            <a:endParaRPr lang="en-MY"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F464223-56B6-4499-82B1-A97D1804418F}" type="slidenum">
              <a:rPr lang="en-MY" smtClean="0"/>
              <a:t>41</a:t>
            </a:fld>
            <a:endParaRPr lang="en-MY"/>
          </a:p>
        </p:txBody>
      </p:sp>
    </p:spTree>
    <p:extLst>
      <p:ext uri="{BB962C8B-B14F-4D97-AF65-F5344CB8AC3E}">
        <p14:creationId xmlns:p14="http://schemas.microsoft.com/office/powerpoint/2010/main" val="3863703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a:effectLst/>
                <a:latin typeface="Calibri" panose="020F0502020204030204" pitchFamily="34" charset="0"/>
                <a:ea typeface="Calibri" panose="020F0502020204030204" pitchFamily="34" charset="0"/>
                <a:cs typeface="Helvetica" panose="020B0604020202020204" pitchFamily="34" charset="0"/>
              </a:rPr>
              <a:t>The surface-averaged relative tangential and radial velocities was extracted along the plane in the middle of the </a:t>
            </a:r>
            <a:r>
              <a:rPr lang="en-MY" sz="1800" err="1">
                <a:effectLst/>
                <a:latin typeface="Calibri" panose="020F0502020204030204" pitchFamily="34" charset="0"/>
                <a:ea typeface="Calibri" panose="020F0502020204030204" pitchFamily="34" charset="0"/>
                <a:cs typeface="Helvetica" panose="020B0604020202020204" pitchFamily="34" charset="0"/>
              </a:rPr>
              <a:t>interdisc</a:t>
            </a:r>
            <a:r>
              <a:rPr lang="en-MY" sz="1800">
                <a:effectLst/>
                <a:latin typeface="Calibri" panose="020F0502020204030204" pitchFamily="34" charset="0"/>
                <a:ea typeface="Calibri" panose="020F0502020204030204" pitchFamily="34" charset="0"/>
                <a:cs typeface="Helvetica" panose="020B0604020202020204" pitchFamily="34" charset="0"/>
              </a:rPr>
              <a:t> gap. R</a:t>
            </a:r>
            <a:r>
              <a:rPr lang="en-GB" sz="1800">
                <a:effectLst/>
                <a:latin typeface="Calibri" panose="020F0502020204030204" pitchFamily="34" charset="0"/>
                <a:ea typeface="Arial" panose="020B0604020202020204" pitchFamily="34" charset="0"/>
                <a:cs typeface="Helvetica" panose="020B0604020202020204" pitchFamily="34" charset="0"/>
              </a:rPr>
              <a:t>elative tangential velocity for the CFD simulation was observed to be higher than the analytical near the outer radius of the disc. This occurrence corresponds to the lower increase in tangential velocity in the radial direction for the CFD case. The tangential velocity decrease can be explained by considering characteristics of high shear profile, which decreases the fluid velocity more rapidly. </a:t>
            </a:r>
            <a:r>
              <a:rPr lang="en-MY" sz="1800">
                <a:effectLst/>
                <a:latin typeface="Calibri" panose="020F0502020204030204" pitchFamily="34" charset="0"/>
                <a:ea typeface="Calibri" panose="020F0502020204030204" pitchFamily="34" charset="0"/>
                <a:cs typeface="Helvetica" panose="020B0604020202020204" pitchFamily="34" charset="0"/>
              </a:rPr>
              <a:t>The plot on the right shows the radial velocity from the CFD compared with the analytical. For larger radius ratio’s, the results are similar, percentage difference between both cases increase near the outlet. (47)</a:t>
            </a:r>
            <a:endParaRPr lang="en-MY" sz="1800">
              <a:effectLst/>
              <a:latin typeface="Calibri" panose="020F0502020204030204" pitchFamily="34" charset="0"/>
              <a:ea typeface="Calibri" panose="020F0502020204030204" pitchFamily="34" charset="0"/>
              <a:cs typeface="Times New Roman" panose="02020603050405020304" pitchFamily="18" charset="0"/>
            </a:endParaRPr>
          </a:p>
          <a:p>
            <a:r>
              <a:rPr lang="en-MY"/>
              <a:t>(47)</a:t>
            </a:r>
          </a:p>
        </p:txBody>
      </p:sp>
      <p:sp>
        <p:nvSpPr>
          <p:cNvPr id="4" name="Slide Number Placeholder 3"/>
          <p:cNvSpPr>
            <a:spLocks noGrp="1"/>
          </p:cNvSpPr>
          <p:nvPr>
            <p:ph type="sldNum" sz="quarter" idx="5"/>
          </p:nvPr>
        </p:nvSpPr>
        <p:spPr/>
        <p:txBody>
          <a:bodyPr/>
          <a:lstStyle/>
          <a:p>
            <a:fld id="{DF464223-56B6-4499-82B1-A97D1804418F}" type="slidenum">
              <a:rPr lang="en-MY" smtClean="0"/>
              <a:t>42</a:t>
            </a:fld>
            <a:endParaRPr lang="en-MY"/>
          </a:p>
        </p:txBody>
      </p:sp>
    </p:spTree>
    <p:extLst>
      <p:ext uri="{BB962C8B-B14F-4D97-AF65-F5344CB8AC3E}">
        <p14:creationId xmlns:p14="http://schemas.microsoft.com/office/powerpoint/2010/main" val="2631460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Arial" panose="020B0604020202020204" pitchFamily="34" charset="0"/>
                <a:cs typeface="Helvetica" panose="020B0604020202020204" pitchFamily="34" charset="0"/>
              </a:rPr>
              <a:t>The velocity profile in the </a:t>
            </a:r>
            <a:r>
              <a:rPr lang="en-GB" sz="1800" err="1">
                <a:effectLst/>
                <a:latin typeface="Calibri" panose="020F0502020204030204" pitchFamily="34" charset="0"/>
                <a:ea typeface="Arial" panose="020B0604020202020204" pitchFamily="34" charset="0"/>
                <a:cs typeface="Helvetica" panose="020B0604020202020204" pitchFamily="34" charset="0"/>
              </a:rPr>
              <a:t>interdisc</a:t>
            </a:r>
            <a:r>
              <a:rPr lang="en-GB" sz="1800">
                <a:effectLst/>
                <a:latin typeface="Calibri" panose="020F0502020204030204" pitchFamily="34" charset="0"/>
                <a:ea typeface="Arial" panose="020B0604020202020204" pitchFamily="34" charset="0"/>
                <a:cs typeface="Helvetica" panose="020B0604020202020204" pitchFamily="34" charset="0"/>
              </a:rPr>
              <a:t> region was of interest. The simulated profile does not directly match any of the analytical plots in both the tangential and radial direction. We inferred that due to the continually rotating discs, the flow profile did not fully develop in between. </a:t>
            </a:r>
            <a:r>
              <a:rPr lang="en-MY" sz="1800">
                <a:effectLst/>
                <a:latin typeface="Calibri" panose="020F0502020204030204" pitchFamily="34" charset="0"/>
                <a:ea typeface="Calibri" panose="020F0502020204030204" pitchFamily="34" charset="0"/>
                <a:cs typeface="Times New Roman" panose="02020603050405020304" pitchFamily="18" charset="0"/>
              </a:rPr>
              <a:t>The initial jagged profile may be attributed by insufficient mesh resolution to represent the rapid changes. (26)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MY" sz="1800">
              <a:effectLst/>
              <a:latin typeface="Calibri" panose="020F0502020204030204" pitchFamily="34" charset="0"/>
              <a:ea typeface="Calibri" panose="020F0502020204030204" pitchFamily="34" charset="0"/>
              <a:cs typeface="Times New Roman" panose="02020603050405020304" pitchFamily="18" charset="0"/>
            </a:endParaRPr>
          </a:p>
          <a:p>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43</a:t>
            </a:fld>
            <a:endParaRPr lang="en-MY"/>
          </a:p>
        </p:txBody>
      </p:sp>
    </p:spTree>
    <p:extLst>
      <p:ext uri="{BB962C8B-B14F-4D97-AF65-F5344CB8AC3E}">
        <p14:creationId xmlns:p14="http://schemas.microsoft.com/office/powerpoint/2010/main" val="330329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We designed our Tesla Turbine to be used for pico-hydro applications where it would used to produce clean electricity reliably. Pico-hydro is a subcategory of hydropower used to describe hydroelectric devices generating less than 5 kW and it shows potential in addressing the challenge of rural electrification. Rural electrification is the act of providing communities living in rural regions access to electricity. In many cases, these rural communities do not have access to conventional grid facilities.</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In Malaysia, almost a quarter of the country’s population are living in rural areas, representing a sizeable crowd of close to 8 million people. Although this population has been gradually decreasing over the years with urban migration, the proportion of working age people in rural communities is actually increasing, shown in this graph here, with more than 5 million people as of 2018.</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Another point for the case of renewables in Malaysia is the need for energy decarbonisation. With more than 80% of the 2018 energy generation originating from fossil fuel sources, the Malaysian energy mix has significant potential for displacing the current fossil fuel dominance with low-carbon alternatives.</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3</a:t>
            </a:fld>
            <a:endParaRPr lang="en-MY"/>
          </a:p>
        </p:txBody>
      </p:sp>
    </p:spTree>
    <p:extLst>
      <p:ext uri="{BB962C8B-B14F-4D97-AF65-F5344CB8AC3E}">
        <p14:creationId xmlns:p14="http://schemas.microsoft.com/office/powerpoint/2010/main" val="3217716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a:effectLst/>
                    <a:latin typeface="Calibri" panose="020F0502020204030204" pitchFamily="34" charset="0"/>
                    <a:ea typeface="Calibri" panose="020F0502020204030204" pitchFamily="34" charset="0"/>
                    <a:cs typeface="Times New Roman" panose="02020603050405020304" pitchFamily="18" charset="0"/>
                  </a:rPr>
                  <a:t>We further studied the evolution</a:t>
                </a:r>
                <a:r>
                  <a:rPr lang="en-MY" sz="1800" baseline="0">
                    <a:effectLst/>
                    <a:latin typeface="Calibri" panose="020F0502020204030204" pitchFamily="34" charset="0"/>
                    <a:ea typeface="Calibri" panose="020F0502020204030204" pitchFamily="34" charset="0"/>
                    <a:cs typeface="Times New Roman" panose="02020603050405020304" pitchFamily="18" charset="0"/>
                  </a:rPr>
                  <a:t> of the radial velocity profile in the </a:t>
                </a:r>
                <a:r>
                  <a:rPr lang="en-MY" sz="1800" baseline="0" err="1">
                    <a:effectLst/>
                    <a:latin typeface="Calibri" panose="020F0502020204030204" pitchFamily="34" charset="0"/>
                    <a:ea typeface="Calibri" panose="020F0502020204030204" pitchFamily="34" charset="0"/>
                    <a:cs typeface="Times New Roman" panose="02020603050405020304" pitchFamily="18" charset="0"/>
                  </a:rPr>
                  <a:t>interdisc</a:t>
                </a:r>
                <a:r>
                  <a:rPr lang="en-MY" sz="1800" baseline="0">
                    <a:effectLst/>
                    <a:latin typeface="Calibri" panose="020F0502020204030204" pitchFamily="34" charset="0"/>
                    <a:ea typeface="Calibri" panose="020F0502020204030204" pitchFamily="34" charset="0"/>
                    <a:cs typeface="Times New Roman" panose="02020603050405020304" pitchFamily="18" charset="0"/>
                  </a:rPr>
                  <a:t> region using an array of</a:t>
                </a:r>
                <a:r>
                  <a:rPr lang="en-MY" sz="1800">
                    <a:effectLst/>
                    <a:latin typeface="Calibri" panose="020F0502020204030204" pitchFamily="34" charset="0"/>
                    <a:ea typeface="Calibri" panose="020F0502020204030204" pitchFamily="34" charset="0"/>
                    <a:cs typeface="Times New Roman" panose="02020603050405020304" pitchFamily="18" charset="0"/>
                  </a:rPr>
                  <a:t> rake lines with different radius</a:t>
                </a:r>
                <a:r>
                  <a:rPr lang="en-MY" sz="1800" baseline="0">
                    <a:effectLst/>
                    <a:latin typeface="Calibri" panose="020F0502020204030204" pitchFamily="34" charset="0"/>
                    <a:ea typeface="Calibri" panose="020F0502020204030204" pitchFamily="34" charset="0"/>
                    <a:cs typeface="Times New Roman" panose="02020603050405020304" pitchFamily="18" charset="0"/>
                  </a:rPr>
                  <a:t> ratios</a:t>
                </a:r>
                <a:r>
                  <a:rPr lang="en-MY" sz="1800">
                    <a:effectLst/>
                    <a:latin typeface="Calibri" panose="020F0502020204030204" pitchFamily="34" charset="0"/>
                    <a:ea typeface="Calibri" panose="020F0502020204030204" pitchFamily="34" charset="0"/>
                    <a:cs typeface="Times New Roman" panose="02020603050405020304" pitchFamily="18" charset="0"/>
                  </a:rPr>
                  <a:t>. The simulated profile evolves steadily (without reaching a fully developed state as the radial distance decreases towards the analytical profile characterized by </a:t>
                </a:r>
                <a14:m>
                  <m:oMath xmlns:m="http://schemas.openxmlformats.org/officeDocument/2006/math">
                    <m:r>
                      <a:rPr lang="en-MY" sz="1800" i="1">
                        <a:effectLst/>
                        <a:latin typeface="Cambria Math" panose="02040503050406030204" pitchFamily="18" charset="0"/>
                        <a:ea typeface="Calibri" panose="020F0502020204030204" pitchFamily="34" charset="0"/>
                        <a:cs typeface="Times New Roman" panose="02020603050405020304" pitchFamily="18" charset="0"/>
                      </a:rPr>
                      <m:t>𝑛</m:t>
                    </m:r>
                    <m:r>
                      <a:rPr lang="en-MY" sz="1800" i="1">
                        <a:effectLst/>
                        <a:latin typeface="Cambria Math" panose="02040503050406030204" pitchFamily="18" charset="0"/>
                        <a:ea typeface="Calibri" panose="020F0502020204030204" pitchFamily="34" charset="0"/>
                        <a:cs typeface="Times New Roman" panose="02020603050405020304" pitchFamily="18" charset="0"/>
                      </a:rPr>
                      <m:t> = 2</m:t>
                    </m:r>
                  </m:oMath>
                </a14:m>
                <a:r>
                  <a:rPr lang="en-MY" sz="1800">
                    <a:effectLst/>
                    <a:latin typeface="Calibri" panose="020F0502020204030204" pitchFamily="34" charset="0"/>
                    <a:ea typeface="Calibri" panose="020F0502020204030204" pitchFamily="34" charset="0"/>
                    <a:cs typeface="Times New Roman" panose="02020603050405020304" pitchFamily="18" charset="0"/>
                  </a:rPr>
                  <a:t> However, at radius ratio of 0.316, the velocity profile shape changes dramatically to resemble that closer to </a:t>
                </a:r>
                <a14:m>
                  <m:oMath xmlns:m="http://schemas.openxmlformats.org/officeDocument/2006/math">
                    <m:r>
                      <a:rPr lang="en-MY" sz="1800" i="1">
                        <a:effectLst/>
                        <a:latin typeface="Cambria Math" panose="02040503050406030204" pitchFamily="18" charset="0"/>
                        <a:ea typeface="Calibri" panose="020F0502020204030204" pitchFamily="34" charset="0"/>
                        <a:cs typeface="Times New Roman" panose="02020603050405020304" pitchFamily="18" charset="0"/>
                      </a:rPr>
                      <m:t>𝑛</m:t>
                    </m:r>
                    <m:r>
                      <a:rPr lang="en-MY" sz="1800" i="1">
                        <a:effectLst/>
                        <a:latin typeface="Cambria Math" panose="02040503050406030204" pitchFamily="18" charset="0"/>
                        <a:ea typeface="Calibri" panose="020F0502020204030204" pitchFamily="34" charset="0"/>
                        <a:cs typeface="Times New Roman" panose="02020603050405020304" pitchFamily="18" charset="0"/>
                      </a:rPr>
                      <m:t> = 8</m:t>
                    </m:r>
                  </m:oMath>
                </a14:m>
                <a:r>
                  <a:rPr lang="en-MY" sz="1800">
                    <a:effectLst/>
                    <a:latin typeface="Calibri" panose="020F0502020204030204" pitchFamily="34" charset="0"/>
                    <a:ea typeface="Calibri" panose="020F0502020204030204" pitchFamily="34" charset="0"/>
                    <a:cs typeface="Times New Roman" panose="02020603050405020304" pitchFamily="18" charset="0"/>
                  </a:rPr>
                  <a:t>. (27)</a:t>
                </a:r>
                <a:endParaRPr lang="en-MY"/>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a:effectLst/>
                    <a:latin typeface="Calibri" panose="020F0502020204030204" pitchFamily="34" charset="0"/>
                    <a:ea typeface="Calibri" panose="020F0502020204030204" pitchFamily="34" charset="0"/>
                    <a:cs typeface="Times New Roman" panose="02020603050405020304" pitchFamily="18" charset="0"/>
                  </a:rPr>
                  <a:t>We further studied the evolution</a:t>
                </a:r>
                <a:r>
                  <a:rPr lang="en-MY" sz="1800" baseline="0">
                    <a:effectLst/>
                    <a:latin typeface="Calibri" panose="020F0502020204030204" pitchFamily="34" charset="0"/>
                    <a:ea typeface="Calibri" panose="020F0502020204030204" pitchFamily="34" charset="0"/>
                    <a:cs typeface="Times New Roman" panose="02020603050405020304" pitchFamily="18" charset="0"/>
                  </a:rPr>
                  <a:t> of the radial velocity profile in the </a:t>
                </a:r>
                <a:r>
                  <a:rPr lang="en-MY" sz="1800" baseline="0" err="1">
                    <a:effectLst/>
                    <a:latin typeface="Calibri" panose="020F0502020204030204" pitchFamily="34" charset="0"/>
                    <a:ea typeface="Calibri" panose="020F0502020204030204" pitchFamily="34" charset="0"/>
                    <a:cs typeface="Times New Roman" panose="02020603050405020304" pitchFamily="18" charset="0"/>
                  </a:rPr>
                  <a:t>interdisc</a:t>
                </a:r>
                <a:r>
                  <a:rPr lang="en-MY" sz="1800" baseline="0">
                    <a:effectLst/>
                    <a:latin typeface="Calibri" panose="020F0502020204030204" pitchFamily="34" charset="0"/>
                    <a:ea typeface="Calibri" panose="020F0502020204030204" pitchFamily="34" charset="0"/>
                    <a:cs typeface="Times New Roman" panose="02020603050405020304" pitchFamily="18" charset="0"/>
                  </a:rPr>
                  <a:t> region using an array of</a:t>
                </a:r>
                <a:r>
                  <a:rPr lang="en-MY" sz="1800">
                    <a:effectLst/>
                    <a:latin typeface="Calibri" panose="020F0502020204030204" pitchFamily="34" charset="0"/>
                    <a:ea typeface="Calibri" panose="020F0502020204030204" pitchFamily="34" charset="0"/>
                    <a:cs typeface="Times New Roman" panose="02020603050405020304" pitchFamily="18" charset="0"/>
                  </a:rPr>
                  <a:t> rake lines with different radius</a:t>
                </a:r>
                <a:r>
                  <a:rPr lang="en-MY" sz="1800" baseline="0">
                    <a:effectLst/>
                    <a:latin typeface="Calibri" panose="020F0502020204030204" pitchFamily="34" charset="0"/>
                    <a:ea typeface="Calibri" panose="020F0502020204030204" pitchFamily="34" charset="0"/>
                    <a:cs typeface="Times New Roman" panose="02020603050405020304" pitchFamily="18" charset="0"/>
                  </a:rPr>
                  <a:t> ratios</a:t>
                </a:r>
                <a:r>
                  <a:rPr lang="en-MY" sz="1800">
                    <a:effectLst/>
                    <a:latin typeface="Calibri" panose="020F0502020204030204" pitchFamily="34" charset="0"/>
                    <a:ea typeface="Calibri" panose="020F0502020204030204" pitchFamily="34" charset="0"/>
                    <a:cs typeface="Times New Roman" panose="02020603050405020304" pitchFamily="18" charset="0"/>
                  </a:rPr>
                  <a:t>. The simulated profile evolves steadily (without reaching a fully developed state as the radial distance decreases towards the analytical profile characterized by </a:t>
                </a:r>
                <a:r>
                  <a:rPr lang="en-MY" sz="1800" i="0">
                    <a:effectLst/>
                    <a:latin typeface="Cambria Math" panose="02040503050406030204" pitchFamily="18" charset="0"/>
                    <a:ea typeface="Calibri" panose="020F0502020204030204" pitchFamily="34" charset="0"/>
                    <a:cs typeface="Times New Roman" panose="02020603050405020304" pitchFamily="18" charset="0"/>
                  </a:rPr>
                  <a:t>𝑛 = 2</a:t>
                </a:r>
                <a:r>
                  <a:rPr lang="en-MY" sz="1800">
                    <a:effectLst/>
                    <a:latin typeface="Calibri" panose="020F0502020204030204" pitchFamily="34" charset="0"/>
                    <a:ea typeface="Calibri" panose="020F0502020204030204" pitchFamily="34" charset="0"/>
                    <a:cs typeface="Times New Roman" panose="02020603050405020304" pitchFamily="18" charset="0"/>
                  </a:rPr>
                  <a:t> However, at radius ratio of 0.316, the velocity profile shape changes dramatically to resemble that closer to </a:t>
                </a:r>
                <a:r>
                  <a:rPr lang="en-MY" sz="1800" i="0">
                    <a:effectLst/>
                    <a:latin typeface="Cambria Math" panose="02040503050406030204" pitchFamily="18" charset="0"/>
                    <a:ea typeface="Calibri" panose="020F0502020204030204" pitchFamily="34" charset="0"/>
                    <a:cs typeface="Times New Roman" panose="02020603050405020304" pitchFamily="18" charset="0"/>
                  </a:rPr>
                  <a:t>𝑛 = 8</a:t>
                </a:r>
                <a:r>
                  <a:rPr lang="en-MY" sz="1800">
                    <a:effectLst/>
                    <a:latin typeface="Calibri" panose="020F0502020204030204" pitchFamily="34" charset="0"/>
                    <a:ea typeface="Calibri" panose="020F0502020204030204" pitchFamily="34" charset="0"/>
                    <a:cs typeface="Times New Roman" panose="02020603050405020304" pitchFamily="18" charset="0"/>
                  </a:rPr>
                  <a:t>. (27)</a:t>
                </a:r>
                <a:endParaRPr lang="en-MY"/>
              </a:p>
            </p:txBody>
          </p:sp>
        </mc:Fallback>
      </mc:AlternateContent>
      <p:sp>
        <p:nvSpPr>
          <p:cNvPr id="4" name="Slide Number Placeholder 3"/>
          <p:cNvSpPr>
            <a:spLocks noGrp="1"/>
          </p:cNvSpPr>
          <p:nvPr>
            <p:ph type="sldNum" sz="quarter" idx="5"/>
          </p:nvPr>
        </p:nvSpPr>
        <p:spPr/>
        <p:txBody>
          <a:bodyPr/>
          <a:lstStyle/>
          <a:p>
            <a:fld id="{DF464223-56B6-4499-82B1-A97D1804418F}" type="slidenum">
              <a:rPr lang="en-MY" smtClean="0"/>
              <a:t>44</a:t>
            </a:fld>
            <a:endParaRPr lang="en-MY"/>
          </a:p>
        </p:txBody>
      </p:sp>
    </p:spTree>
    <p:extLst>
      <p:ext uri="{BB962C8B-B14F-4D97-AF65-F5344CB8AC3E}">
        <p14:creationId xmlns:p14="http://schemas.microsoft.com/office/powerpoint/2010/main" val="3691456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Arial" panose="020B0604020202020204" pitchFamily="34" charset="0"/>
                <a:cs typeface="Helvetica" panose="020B0604020202020204" pitchFamily="34" charset="0"/>
              </a:rPr>
              <a:t>We plotted the power extracted against RPM for the varying theoretical flow profiles, n.  The simulated case was capable of higher power output as compared to the analytical for all velocity profiles ( n = 2, 4, 6, 8) which we infer to be due to the higher shear forces in the radial direction. The RPM for our simulation was set to 2000, resulting in a maximum power output of </a:t>
            </a:r>
            <a:r>
              <a:rPr lang="en-GB" sz="1800">
                <a:solidFill>
                  <a:srgbClr val="000000"/>
                </a:solidFill>
                <a:effectLst/>
                <a:latin typeface="Calibri" panose="020F0502020204030204" pitchFamily="34" charset="0"/>
                <a:ea typeface="Times New Roman" panose="02020603050405020304" pitchFamily="18" charset="0"/>
                <a:cs typeface="Helvetica" panose="020B0604020202020204" pitchFamily="34" charset="0"/>
              </a:rPr>
              <a:t>216 W. (22)</a:t>
            </a:r>
            <a:endParaRPr lang="en-MY" sz="1800">
              <a:effectLst/>
              <a:latin typeface="Calibri" panose="020F0502020204030204" pitchFamily="34" charset="0"/>
              <a:ea typeface="Calibri" panose="020F0502020204030204" pitchFamily="34" charset="0"/>
              <a:cs typeface="Times New Roman" panose="02020603050405020304" pitchFamily="18" charset="0"/>
            </a:endParaRPr>
          </a:p>
          <a:p>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45</a:t>
            </a:fld>
            <a:endParaRPr lang="en-MY"/>
          </a:p>
        </p:txBody>
      </p:sp>
    </p:spTree>
    <p:extLst>
      <p:ext uri="{BB962C8B-B14F-4D97-AF65-F5344CB8AC3E}">
        <p14:creationId xmlns:p14="http://schemas.microsoft.com/office/powerpoint/2010/main" val="3776441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a:effectLst/>
                    <a:latin typeface="Calibri" panose="020F0502020204030204" pitchFamily="34" charset="0"/>
                    <a:ea typeface="Arial" panose="020B0604020202020204" pitchFamily="34" charset="0"/>
                    <a:cs typeface="Helvetica" panose="020B0604020202020204" pitchFamily="34" charset="0"/>
                  </a:rPr>
                  <a:t>The flow regime for corotating discs can best be characterized by the </a:t>
                </a:r>
                <a:r>
                  <a:rPr lang="en-MY" sz="1800" err="1">
                    <a:effectLst/>
                    <a:latin typeface="Calibri" panose="020F0502020204030204" pitchFamily="34" charset="0"/>
                    <a:ea typeface="Arial" panose="020B0604020202020204" pitchFamily="34" charset="0"/>
                    <a:cs typeface="Helvetica" panose="020B0604020202020204" pitchFamily="34" charset="0"/>
                  </a:rPr>
                  <a:t>viscogeometric</a:t>
                </a:r>
                <a:r>
                  <a:rPr lang="en-MY" sz="1800">
                    <a:effectLst/>
                    <a:latin typeface="Calibri" panose="020F0502020204030204" pitchFamily="34" charset="0"/>
                    <a:ea typeface="Arial" panose="020B0604020202020204" pitchFamily="34" charset="0"/>
                    <a:cs typeface="Helvetica" panose="020B0604020202020204" pitchFamily="34" charset="0"/>
                  </a:rPr>
                  <a:t> number, </a:t>
                </a:r>
                <a14:m>
                  <m:oMath xmlns:m="http://schemas.openxmlformats.org/officeDocument/2006/math">
                    <m:r>
                      <a:rPr lang="en-MY" sz="1800" i="1">
                        <a:effectLst/>
                        <a:latin typeface="Cambria Math" panose="02040503050406030204" pitchFamily="18" charset="0"/>
                        <a:ea typeface="Arial" panose="020B0604020202020204" pitchFamily="34" charset="0"/>
                        <a:cs typeface="Helvetica" panose="020B0604020202020204" pitchFamily="34" charset="0"/>
                      </a:rPr>
                      <m:t>𝛼</m:t>
                    </m:r>
                  </m:oMath>
                </a14:m>
                <a:r>
                  <a:rPr lang="en-MY" sz="1800">
                    <a:effectLst/>
                    <a:latin typeface="Calibri" panose="020F0502020204030204" pitchFamily="34" charset="0"/>
                    <a:ea typeface="Arial" panose="020B0604020202020204" pitchFamily="34" charset="0"/>
                    <a:cs typeface="Helvetica" panose="020B0604020202020204" pitchFamily="34" charset="0"/>
                  </a:rPr>
                  <a:t>. The simulated and analytical flow were laminar near the inlet region from radius ratio of 1 up to approximately 0.45. after which the flow is characterized better as laminar‑unstable (transition zone). Due to the lower radial velocities for the CFD case, the laminar to laminar-unstable transition occurred nearer the outlet than the analytical. Despite the increase in </a:t>
                </a:r>
                <a14:m>
                  <m:oMath xmlns:m="http://schemas.openxmlformats.org/officeDocument/2006/math">
                    <m:r>
                      <a:rPr lang="en-MY" sz="1800" i="1">
                        <a:effectLst/>
                        <a:latin typeface="Cambria Math" panose="02040503050406030204" pitchFamily="18" charset="0"/>
                        <a:ea typeface="Arial" panose="020B0604020202020204" pitchFamily="34" charset="0"/>
                        <a:cs typeface="Helvetica" panose="020B0604020202020204" pitchFamily="34" charset="0"/>
                      </a:rPr>
                      <m:t>𝛼</m:t>
                    </m:r>
                  </m:oMath>
                </a14:m>
                <a:r>
                  <a:rPr lang="en-MY" sz="1800">
                    <a:effectLst/>
                    <a:latin typeface="Calibri" panose="020F0502020204030204" pitchFamily="34" charset="0"/>
                    <a:ea typeface="Arial" panose="020B0604020202020204" pitchFamily="34" charset="0"/>
                    <a:cs typeface="Helvetica" panose="020B0604020202020204" pitchFamily="34" charset="0"/>
                  </a:rPr>
                  <a:t> for both cases, only the analytical achieves turbulent flow at radius ratio of 0.32. Analytical studies only considered laminar flow across the entire domain, leading to an inaccurate representation of the actual flow profile nearing the outlet. This finding corresponds to our initial simulations using a laminar model which did not converge, likely due to the inability to solve for a more complex flow field evolution near the outlet. (53) (4mins)</a:t>
                </a:r>
                <a:endParaRPr lang="en-MY" sz="1800">
                  <a:effectLst/>
                  <a:latin typeface="Calibri" panose="020F0502020204030204" pitchFamily="34" charset="0"/>
                  <a:ea typeface="Calibri" panose="020F0502020204030204" pitchFamily="34" charset="0"/>
                  <a:cs typeface="Times New Roman" panose="02020603050405020304" pitchFamily="18" charset="0"/>
                </a:endParaRPr>
              </a:p>
              <a:p>
                <a:endParaRPr lang="en-MY"/>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a:effectLst/>
                    <a:latin typeface="Calibri" panose="020F0502020204030204" pitchFamily="34" charset="0"/>
                    <a:ea typeface="Arial" panose="020B0604020202020204" pitchFamily="34" charset="0"/>
                    <a:cs typeface="Helvetica" panose="020B0604020202020204" pitchFamily="34" charset="0"/>
                  </a:rPr>
                  <a:t>The flow regime for corotating discs can best be characterized by the </a:t>
                </a:r>
                <a:r>
                  <a:rPr lang="en-MY" sz="1800" err="1">
                    <a:effectLst/>
                    <a:latin typeface="Calibri" panose="020F0502020204030204" pitchFamily="34" charset="0"/>
                    <a:ea typeface="Arial" panose="020B0604020202020204" pitchFamily="34" charset="0"/>
                    <a:cs typeface="Helvetica" panose="020B0604020202020204" pitchFamily="34" charset="0"/>
                  </a:rPr>
                  <a:t>viscogeometric</a:t>
                </a:r>
                <a:r>
                  <a:rPr lang="en-MY" sz="1800">
                    <a:effectLst/>
                    <a:latin typeface="Calibri" panose="020F0502020204030204" pitchFamily="34" charset="0"/>
                    <a:ea typeface="Arial" panose="020B0604020202020204" pitchFamily="34" charset="0"/>
                    <a:cs typeface="Helvetica" panose="020B0604020202020204" pitchFamily="34" charset="0"/>
                  </a:rPr>
                  <a:t> number, </a:t>
                </a:r>
                <a:r>
                  <a:rPr lang="en-MY" sz="1800" i="0">
                    <a:effectLst/>
                    <a:latin typeface="Cambria Math" panose="02040503050406030204" pitchFamily="18" charset="0"/>
                    <a:ea typeface="Arial" panose="020B0604020202020204" pitchFamily="34" charset="0"/>
                    <a:cs typeface="Helvetica" panose="020B0604020202020204" pitchFamily="34" charset="0"/>
                  </a:rPr>
                  <a:t>𝛼</a:t>
                </a:r>
                <a:r>
                  <a:rPr lang="en-MY" sz="1800">
                    <a:effectLst/>
                    <a:latin typeface="Calibri" panose="020F0502020204030204" pitchFamily="34" charset="0"/>
                    <a:ea typeface="Arial" panose="020B0604020202020204" pitchFamily="34" charset="0"/>
                    <a:cs typeface="Helvetica" panose="020B0604020202020204" pitchFamily="34" charset="0"/>
                  </a:rPr>
                  <a:t>. The simulated and analytical flow were laminar near the inlet region from radius ratio of 1 up to approximately 0.45. after which the flow is characterized better as laminar‑unstable (transition zone). Due to the lower radial velocities for the CFD case, the laminar to laminar-unstable transition occurred nearer the outlet than the analytical. Despite the increase in </a:t>
                </a:r>
                <a:r>
                  <a:rPr lang="en-MY" sz="1800" i="0">
                    <a:effectLst/>
                    <a:latin typeface="Cambria Math" panose="02040503050406030204" pitchFamily="18" charset="0"/>
                    <a:ea typeface="Arial" panose="020B0604020202020204" pitchFamily="34" charset="0"/>
                    <a:cs typeface="Helvetica" panose="020B0604020202020204" pitchFamily="34" charset="0"/>
                  </a:rPr>
                  <a:t>𝛼</a:t>
                </a:r>
                <a:r>
                  <a:rPr lang="en-MY" sz="1800">
                    <a:effectLst/>
                    <a:latin typeface="Calibri" panose="020F0502020204030204" pitchFamily="34" charset="0"/>
                    <a:ea typeface="Arial" panose="020B0604020202020204" pitchFamily="34" charset="0"/>
                    <a:cs typeface="Helvetica" panose="020B0604020202020204" pitchFamily="34" charset="0"/>
                  </a:rPr>
                  <a:t> for both cases, only the analytical achieves turbulent flow at radius ratio of 0.32. Analytical studies only considered laminar flow across the entire domain, leading to an inaccurate representation of the actual flow profile nearing the outlet. This finding corresponds to our initial simulations using a laminar model which did not converge, likely due to the inability to solve for a more complex flow field evolution near the outlet. (53) (4mins)</a:t>
                </a:r>
                <a:endParaRPr lang="en-MY" sz="1800">
                  <a:effectLst/>
                  <a:latin typeface="Calibri" panose="020F0502020204030204" pitchFamily="34" charset="0"/>
                  <a:ea typeface="Calibri" panose="020F0502020204030204" pitchFamily="34" charset="0"/>
                  <a:cs typeface="Times New Roman" panose="02020603050405020304" pitchFamily="18" charset="0"/>
                </a:endParaRPr>
              </a:p>
              <a:p>
                <a:endParaRPr lang="en-MY"/>
              </a:p>
            </p:txBody>
          </p:sp>
        </mc:Fallback>
      </mc:AlternateContent>
      <p:sp>
        <p:nvSpPr>
          <p:cNvPr id="4" name="Slide Number Placeholder 3"/>
          <p:cNvSpPr>
            <a:spLocks noGrp="1"/>
          </p:cNvSpPr>
          <p:nvPr>
            <p:ph type="sldNum" sz="quarter" idx="5"/>
          </p:nvPr>
        </p:nvSpPr>
        <p:spPr/>
        <p:txBody>
          <a:bodyPr/>
          <a:lstStyle/>
          <a:p>
            <a:fld id="{DF464223-56B6-4499-82B1-A97D1804418F}" type="slidenum">
              <a:rPr lang="en-MY" smtClean="0"/>
              <a:t>46</a:t>
            </a:fld>
            <a:endParaRPr lang="en-MY"/>
          </a:p>
        </p:txBody>
      </p:sp>
    </p:spTree>
    <p:extLst>
      <p:ext uri="{BB962C8B-B14F-4D97-AF65-F5344CB8AC3E}">
        <p14:creationId xmlns:p14="http://schemas.microsoft.com/office/powerpoint/2010/main" val="294071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Using all the analysis for the analytical model and CFD simulations, these could inform us into designing our final product. Unfortunately, we could not manufacture our product but we have sufficient ideas and thought-out plans to manufacture this turbine. (13)</a:t>
            </a:r>
          </a:p>
        </p:txBody>
      </p:sp>
      <p:sp>
        <p:nvSpPr>
          <p:cNvPr id="4" name="Slide Number Placeholder 3"/>
          <p:cNvSpPr>
            <a:spLocks noGrp="1"/>
          </p:cNvSpPr>
          <p:nvPr>
            <p:ph type="sldNum" sz="quarter" idx="5"/>
          </p:nvPr>
        </p:nvSpPr>
        <p:spPr/>
        <p:txBody>
          <a:bodyPr/>
          <a:lstStyle/>
          <a:p>
            <a:fld id="{DF464223-56B6-4499-82B1-A97D1804418F}" type="slidenum">
              <a:rPr lang="en-MY" smtClean="0"/>
              <a:t>47</a:t>
            </a:fld>
            <a:endParaRPr lang="en-MY"/>
          </a:p>
        </p:txBody>
      </p:sp>
    </p:spTree>
    <p:extLst>
      <p:ext uri="{BB962C8B-B14F-4D97-AF65-F5344CB8AC3E}">
        <p14:creationId xmlns:p14="http://schemas.microsoft.com/office/powerpoint/2010/main" val="1071851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800">
                <a:solidFill>
                  <a:srgbClr val="000000"/>
                </a:solidFill>
                <a:effectLst/>
                <a:highlight>
                  <a:srgbClr val="D3D3D3"/>
                </a:highlight>
                <a:latin typeface="Calibri" panose="020F0502020204030204" pitchFamily="34" charset="0"/>
                <a:ea typeface="Calibri" panose="020F0502020204030204" pitchFamily="34" charset="0"/>
              </a:rPr>
              <a:t>Water would enter our turbine through our volute casing inlet. An adapter is to be fixed at the inlet to provide a smooth transition. The image on the left includes an additional flowmeter which would be required for experimental testing. (15)</a:t>
            </a:r>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48</a:t>
            </a:fld>
            <a:endParaRPr lang="en-MY"/>
          </a:p>
        </p:txBody>
      </p:sp>
    </p:spTree>
    <p:extLst>
      <p:ext uri="{BB962C8B-B14F-4D97-AF65-F5344CB8AC3E}">
        <p14:creationId xmlns:p14="http://schemas.microsoft.com/office/powerpoint/2010/main" val="2415142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800">
                <a:solidFill>
                  <a:srgbClr val="000000"/>
                </a:solidFill>
                <a:effectLst/>
                <a:highlight>
                  <a:srgbClr val="D3D3D3"/>
                </a:highlight>
                <a:latin typeface="Calibri" panose="020F0502020204030204" pitchFamily="34" charset="0"/>
                <a:ea typeface="Calibri" panose="020F0502020204030204" pitchFamily="34" charset="0"/>
              </a:rPr>
              <a:t>Here is our circular volute with tangential inlet, which we selected for its ability to provide uniform velocity distribution, decent operating range and peak efficiency. Generally, only one vortex is present in the flow, thus pressure loss can be minimized. (17)</a:t>
            </a:r>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49</a:t>
            </a:fld>
            <a:endParaRPr lang="en-MY"/>
          </a:p>
        </p:txBody>
      </p:sp>
    </p:spTree>
    <p:extLst>
      <p:ext uri="{BB962C8B-B14F-4D97-AF65-F5344CB8AC3E}">
        <p14:creationId xmlns:p14="http://schemas.microsoft.com/office/powerpoint/2010/main" val="566567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effectLst/>
                <a:latin typeface="Helvetica" panose="020B0604020202020204" pitchFamily="34" charset="0"/>
                <a:ea typeface="DengXian" panose="02010600030101010101" pitchFamily="2" charset="-122"/>
              </a:rPr>
              <a:t>The taper design ended with a tongue section which is mainly responsible for guiding the remaining fluid from the volute into the disc stack. taper results in a smaller flow angle change when channelling fluid into the inter-disc region. With this variation, frictional losses were reduced and flow angle into the discs were more tangential. (20)</a:t>
            </a:r>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50</a:t>
            </a:fld>
            <a:endParaRPr lang="en-MY"/>
          </a:p>
        </p:txBody>
      </p:sp>
    </p:spTree>
    <p:extLst>
      <p:ext uri="{BB962C8B-B14F-4D97-AF65-F5344CB8AC3E}">
        <p14:creationId xmlns:p14="http://schemas.microsoft.com/office/powerpoint/2010/main" val="2856277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a:solidFill>
                  <a:srgbClr val="000000"/>
                </a:solidFill>
                <a:effectLst/>
                <a:highlight>
                  <a:srgbClr val="D3D3D3"/>
                </a:highlight>
                <a:latin typeface="Calibri" panose="020F0502020204030204" pitchFamily="34" charset="0"/>
                <a:ea typeface="Calibri" panose="020F0502020204030204" pitchFamily="34" charset="0"/>
                <a:cs typeface="Calibri" panose="020F0502020204030204" pitchFamily="34" charset="0"/>
              </a:rPr>
              <a:t>The bearing hub mainly consists of two conventional ball bearings to ensure the shaft is properly aligned to reduce unnecessary vibrations, circlips to hold the bearings in place and, rubber lip seal to prevent water from entering the bearing hub. (15)</a:t>
            </a:r>
            <a:endParaRPr lang="en-MY" sz="1800">
              <a:effectLst/>
              <a:latin typeface="Calibri" panose="020F0502020204030204" pitchFamily="34" charset="0"/>
              <a:ea typeface="Calibri" panose="020F0502020204030204" pitchFamily="34" charset="0"/>
              <a:cs typeface="Arial" panose="020B0604020202020204" pitchFamily="34" charset="0"/>
            </a:endParaRPr>
          </a:p>
          <a:p>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51</a:t>
            </a:fld>
            <a:endParaRPr lang="en-MY"/>
          </a:p>
        </p:txBody>
      </p:sp>
    </p:spTree>
    <p:extLst>
      <p:ext uri="{BB962C8B-B14F-4D97-AF65-F5344CB8AC3E}">
        <p14:creationId xmlns:p14="http://schemas.microsoft.com/office/powerpoint/2010/main" val="1128279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800">
                <a:solidFill>
                  <a:srgbClr val="000000"/>
                </a:solidFill>
                <a:effectLst/>
                <a:highlight>
                  <a:srgbClr val="D3D3D3"/>
                </a:highlight>
                <a:latin typeface="Calibri" panose="020F0502020204030204" pitchFamily="34" charset="0"/>
                <a:ea typeface="Calibri" panose="020F0502020204030204" pitchFamily="34" charset="0"/>
                <a:cs typeface="Calibri" panose="020F0502020204030204" pitchFamily="34" charset="0"/>
              </a:rPr>
              <a:t>Orifices are introduced to the disc to allow water to escape into the exhaust from the inter-disc gaps. The corners of the orifice are filleted to reduce stress-concentrated regions. Apart from that, the shaft is machined in such a way that the disc stack can be clamped against the extruded platform. We would also have a shaft connector to connect the turbine shaft to the shaft of our alternator. (22)</a:t>
            </a:r>
            <a:endParaRPr lang="en-MY" sz="1800">
              <a:effectLst/>
              <a:latin typeface="Calibri" panose="020F0502020204030204" pitchFamily="34" charset="0"/>
              <a:ea typeface="Calibri" panose="020F0502020204030204" pitchFamily="34" charset="0"/>
              <a:cs typeface="Arial" panose="020B0604020202020204" pitchFamily="34" charset="0"/>
            </a:endParaRPr>
          </a:p>
          <a:p>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52</a:t>
            </a:fld>
            <a:endParaRPr lang="en-MY"/>
          </a:p>
        </p:txBody>
      </p:sp>
    </p:spTree>
    <p:extLst>
      <p:ext uri="{BB962C8B-B14F-4D97-AF65-F5344CB8AC3E}">
        <p14:creationId xmlns:p14="http://schemas.microsoft.com/office/powerpoint/2010/main" val="3442383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800">
                <a:solidFill>
                  <a:srgbClr val="000000"/>
                </a:solidFill>
                <a:effectLst/>
                <a:highlight>
                  <a:srgbClr val="D3D3D3"/>
                </a:highlight>
                <a:latin typeface="Calibri" panose="020F0502020204030204" pitchFamily="34" charset="0"/>
                <a:ea typeface="Calibri" panose="020F0502020204030204" pitchFamily="34" charset="0"/>
              </a:rPr>
              <a:t>An alternator would be outsourced from a distributor which would generate power from torque driven by our turbine shaft. Our outlet has a screw thread on the exterior to be fitted with a tube to channel the water out for experimental testing. (13)</a:t>
            </a:r>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53</a:t>
            </a:fld>
            <a:endParaRPr lang="en-MY"/>
          </a:p>
        </p:txBody>
      </p:sp>
    </p:spTree>
    <p:extLst>
      <p:ext uri="{BB962C8B-B14F-4D97-AF65-F5344CB8AC3E}">
        <p14:creationId xmlns:p14="http://schemas.microsoft.com/office/powerpoint/2010/main" val="192018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A majority of the rural areas in Malaysia are regions of dense tropical forest with high jungle canopies, making it more cost-intensive for solar as those trees are needed to be either overcome with tall infrastructure or cut down for a viable installation. The same issue is experienced by wind installations as tropical regions only experience significant average wind speed at high altitudes, much less so in the thick of the jungle.</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Pico-hydro forgoes this limitation with its ability to take advantage of the height differences in local rivers or streams to generate electricity. In Malaysia, it is estimated that there is an annual surface run-off of 566 billion cubic meters of water, this combined with the country’s hilly areas gives it huge hydropower potential. This potential has not gone unnoticed with increasing emphasis place on the prospect of mini-hydro projects since the 4</a:t>
            </a:r>
            <a:r>
              <a:rPr lang="en-MY" sz="1200" kern="1200" baseline="30000">
                <a:solidFill>
                  <a:schemeClr val="tx1"/>
                </a:solidFill>
                <a:effectLst/>
                <a:latin typeface="+mn-lt"/>
                <a:ea typeface="+mn-ea"/>
                <a:cs typeface="+mn-cs"/>
              </a:rPr>
              <a:t>th</a:t>
            </a:r>
            <a:r>
              <a:rPr lang="en-MY" sz="1200" kern="1200">
                <a:solidFill>
                  <a:schemeClr val="tx1"/>
                </a:solidFill>
                <a:effectLst/>
                <a:latin typeface="+mn-lt"/>
                <a:ea typeface="+mn-ea"/>
                <a:cs typeface="+mn-cs"/>
              </a:rPr>
              <a:t> Malaysian Plan in 1981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4</a:t>
            </a:fld>
            <a:endParaRPr lang="en-MY"/>
          </a:p>
        </p:txBody>
      </p:sp>
    </p:spTree>
    <p:extLst>
      <p:ext uri="{BB962C8B-B14F-4D97-AF65-F5344CB8AC3E}">
        <p14:creationId xmlns:p14="http://schemas.microsoft.com/office/powerpoint/2010/main" val="37041017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t>We would have liked to run some experiments for gathering more data for our project. As such we thought of several sensors and electronics that we would have used to run our experiments. The circuitry is relatively simple as there are few components. We would need an absolute pressure sensor and a flowmeter to measure inlet flow conditions and a tachometer to find out our working RPM. Our data acquisition device would be fitted safely on a support and encased in plastic to prevent any damage. (27)</a:t>
            </a:r>
          </a:p>
        </p:txBody>
      </p:sp>
      <p:sp>
        <p:nvSpPr>
          <p:cNvPr id="4" name="Slide Number Placeholder 3"/>
          <p:cNvSpPr>
            <a:spLocks noGrp="1"/>
          </p:cNvSpPr>
          <p:nvPr>
            <p:ph type="sldNum" sz="quarter" idx="5"/>
          </p:nvPr>
        </p:nvSpPr>
        <p:spPr/>
        <p:txBody>
          <a:bodyPr/>
          <a:lstStyle/>
          <a:p>
            <a:fld id="{DF464223-56B6-4499-82B1-A97D1804418F}" type="slidenum">
              <a:rPr lang="en-MY" smtClean="0"/>
              <a:t>54</a:t>
            </a:fld>
            <a:endParaRPr lang="en-MY"/>
          </a:p>
        </p:txBody>
      </p:sp>
    </p:spTree>
    <p:extLst>
      <p:ext uri="{BB962C8B-B14F-4D97-AF65-F5344CB8AC3E}">
        <p14:creationId xmlns:p14="http://schemas.microsoft.com/office/powerpoint/2010/main" val="3456050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800">
                <a:solidFill>
                  <a:srgbClr val="000000"/>
                </a:solidFill>
                <a:effectLst/>
                <a:highlight>
                  <a:srgbClr val="D3D3D3"/>
                </a:highlight>
                <a:latin typeface="Calibri" panose="020F0502020204030204" pitchFamily="34" charset="0"/>
                <a:ea typeface="Calibri" panose="020F0502020204030204" pitchFamily="34" charset="0"/>
              </a:rPr>
              <a:t>The images show the final assembly of our turbine with complete mechanical design, ready for experimental testing. Geometrical details are provided in the submitted engineering drawings as they are ready to be used to manufacture the turbine. (15)</a:t>
            </a:r>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55</a:t>
            </a:fld>
            <a:endParaRPr lang="en-MY"/>
          </a:p>
        </p:txBody>
      </p:sp>
    </p:spTree>
    <p:extLst>
      <p:ext uri="{BB962C8B-B14F-4D97-AF65-F5344CB8AC3E}">
        <p14:creationId xmlns:p14="http://schemas.microsoft.com/office/powerpoint/2010/main" val="2177579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US" sz="1800">
                <a:solidFill>
                  <a:srgbClr val="000000"/>
                </a:solidFill>
                <a:effectLst/>
                <a:highlight>
                  <a:srgbClr val="D3D3D3"/>
                </a:highlight>
                <a:latin typeface="Calibri" panose="020F0502020204030204" pitchFamily="34" charset="0"/>
                <a:ea typeface="Calibri" panose="020F0502020204030204" pitchFamily="34" charset="0"/>
              </a:rPr>
              <a:t>We received feedback regarding our </a:t>
            </a:r>
            <a:r>
              <a:rPr lang="en-GB" sz="1800">
                <a:solidFill>
                  <a:srgbClr val="000000"/>
                </a:solidFill>
                <a:effectLst/>
                <a:highlight>
                  <a:srgbClr val="D3D3D3"/>
                </a:highlight>
                <a:latin typeface="Calibri" panose="020F0502020204030204" pitchFamily="34" charset="0"/>
                <a:ea typeface="Calibri" panose="020F0502020204030204" pitchFamily="34" charset="0"/>
              </a:rPr>
              <a:t>design upon consultations from Tim Woolman from the EDMC. We are confident of the manufacturing methods that we are proposing which involves a mix of additive and subtractive manufacturing. </a:t>
            </a:r>
            <a:r>
              <a:rPr lang="en-MY" sz="1800">
                <a:solidFill>
                  <a:srgbClr val="000000"/>
                </a:solidFill>
                <a:effectLst/>
                <a:highlight>
                  <a:srgbClr val="D3D3D3"/>
                </a:highlight>
                <a:latin typeface="Calibri" panose="020F0502020204030204" pitchFamily="34" charset="0"/>
                <a:ea typeface="Calibri" panose="020F0502020204030204" pitchFamily="34" charset="0"/>
              </a:rPr>
              <a:t>The volute casing is made up of three parts, the front and rear casings, and the shaft cover that accommodates the bearing hub. They are all printed with FDM technique including the alternator support, shaft cap, tachometer extension and adapter. The shaft, threaded ring and shaft connector will be machined using CNC techniques whereas the disc and spacers would be cut using a water jet cutter. For more information, please view our submitted engineering drawings. (43)</a:t>
            </a:r>
            <a:endParaRPr lang="en-MY" sz="1800">
              <a:effectLst/>
              <a:latin typeface="Helvetica" panose="020B06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DF464223-56B6-4499-82B1-A97D1804418F}" type="slidenum">
              <a:rPr lang="en-MY" smtClean="0"/>
              <a:t>56</a:t>
            </a:fld>
            <a:endParaRPr lang="en-MY"/>
          </a:p>
        </p:txBody>
      </p:sp>
    </p:spTree>
    <p:extLst>
      <p:ext uri="{BB962C8B-B14F-4D97-AF65-F5344CB8AC3E}">
        <p14:creationId xmlns:p14="http://schemas.microsoft.com/office/powerpoint/2010/main" val="1545380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With our finalized design in mind, materials were assigned to the individual components based on their respective requirements. A general list of requirements include:</a:t>
            </a:r>
          </a:p>
          <a:p>
            <a:pPr lvl="0"/>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Shaping capability</a:t>
            </a:r>
          </a:p>
          <a:p>
            <a:pPr lvl="0"/>
            <a:r>
              <a:rPr lang="en-US" sz="1200" kern="1200">
                <a:solidFill>
                  <a:schemeClr val="tx1"/>
                </a:solidFill>
                <a:effectLst/>
                <a:latin typeface="+mn-lt"/>
                <a:ea typeface="+mn-ea"/>
                <a:cs typeface="+mn-cs"/>
              </a:rPr>
              <a:t>Density limit to adhere to weight specification</a:t>
            </a:r>
          </a:p>
          <a:p>
            <a:pPr lvl="0"/>
            <a:r>
              <a:rPr lang="en-US" sz="1200" kern="1200">
                <a:solidFill>
                  <a:schemeClr val="tx1"/>
                </a:solidFill>
                <a:effectLst/>
                <a:latin typeface="+mn-lt"/>
                <a:ea typeface="+mn-ea"/>
                <a:cs typeface="+mn-cs"/>
              </a:rPr>
              <a:t>Weldability, allowing for ad-hoc repairs</a:t>
            </a:r>
          </a:p>
          <a:p>
            <a:pPr lvl="0"/>
            <a:r>
              <a:rPr lang="en-US" sz="1200" kern="1200">
                <a:solidFill>
                  <a:schemeClr val="tx1"/>
                </a:solidFill>
                <a:effectLst/>
                <a:latin typeface="+mn-lt"/>
                <a:ea typeface="+mn-ea"/>
                <a:cs typeface="+mn-cs"/>
              </a:rPr>
              <a:t>Durability in saltwater and freshwater</a:t>
            </a:r>
          </a:p>
          <a:p>
            <a:pPr lvl="0"/>
            <a:r>
              <a:rPr lang="en-US" sz="1200" kern="1200">
                <a:solidFill>
                  <a:schemeClr val="tx1"/>
                </a:solidFill>
                <a:effectLst/>
                <a:latin typeface="+mn-lt"/>
                <a:ea typeface="+mn-ea"/>
                <a:cs typeface="+mn-cs"/>
              </a:rPr>
              <a:t>Recyclability</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Using these requirements, the materials are assigned according to the table on the right.</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Also shown is the estimated weight and end-of-life treatment for each component.</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Using embodied energy values for the respective metals and an estimation for the process energy, the embodied energy of the Tesla Turbine is shown in the table below. It is noted that for the same power rating, the wind turbine and our proposed Tesla Turbine amount to similar embodied energy values whilst solar panels are more energy intensive.</a:t>
            </a:r>
          </a:p>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57</a:t>
            </a:fld>
            <a:endParaRPr lang="en-MY"/>
          </a:p>
        </p:txBody>
      </p:sp>
    </p:spTree>
    <p:extLst>
      <p:ext uri="{BB962C8B-B14F-4D97-AF65-F5344CB8AC3E}">
        <p14:creationId xmlns:p14="http://schemas.microsoft.com/office/powerpoint/2010/main" val="2682524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In conclusion, we designed our Tesla Turbine to address the challenge of rural electrification in the mountainous regions of Malaysia where other renewables would be infeasible. The Tesla Turbine is to be used in </a:t>
            </a:r>
            <a:r>
              <a:rPr lang="en-MY" sz="1200" kern="1200" err="1">
                <a:solidFill>
                  <a:schemeClr val="tx1"/>
                </a:solidFill>
                <a:effectLst/>
                <a:latin typeface="+mn-lt"/>
                <a:ea typeface="+mn-ea"/>
                <a:cs typeface="+mn-cs"/>
              </a:rPr>
              <a:t>pico</a:t>
            </a:r>
            <a:r>
              <a:rPr lang="en-MY" sz="1200" kern="1200">
                <a:solidFill>
                  <a:schemeClr val="tx1"/>
                </a:solidFill>
                <a:effectLst/>
                <a:latin typeface="+mn-lt"/>
                <a:ea typeface="+mn-ea"/>
                <a:cs typeface="+mn-cs"/>
              </a:rPr>
              <a:t> hydro applications, capable of providing useful and reliable power at an affordable price.</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The first section featured a target market demographic study and evaluation against other competing renewable products.</a:t>
            </a:r>
            <a:endParaRPr lang="en-US" sz="1200" kern="1200">
              <a:solidFill>
                <a:schemeClr val="tx1"/>
              </a:solidFill>
              <a:effectLst/>
              <a:latin typeface="+mn-lt"/>
              <a:ea typeface="+mn-ea"/>
              <a:cs typeface="+mn-cs"/>
            </a:endParaRP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In the Design Brief, we identified direct and indirect stakeholders, their needs and interests were reflected upon in our design specification with additional consideration of other consumer factors.</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The design process featured the investigations made into several concepts for implementation, of which a novel volute casing was chosen to be integrated into the design.</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Next, this Tesla Turbine was evaluated through non-physical means through the scope of an analytical model and co-validating CFD simulations.</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And finally, we described the final specifications for our Tesla Turbine design and featured a brief environmental impact assessment of the materials and energy used to create a Tesla Turbine.</a:t>
            </a:r>
          </a:p>
          <a:p>
            <a:endParaRPr lang="en-MY"/>
          </a:p>
        </p:txBody>
      </p:sp>
      <p:sp>
        <p:nvSpPr>
          <p:cNvPr id="4" name="Slide Number Placeholder 3"/>
          <p:cNvSpPr>
            <a:spLocks noGrp="1"/>
          </p:cNvSpPr>
          <p:nvPr>
            <p:ph type="sldNum" sz="quarter" idx="5"/>
          </p:nvPr>
        </p:nvSpPr>
        <p:spPr/>
        <p:txBody>
          <a:bodyPr/>
          <a:lstStyle/>
          <a:p>
            <a:fld id="{DF464223-56B6-4499-82B1-A97D1804418F}" type="slidenum">
              <a:rPr lang="en-MY" smtClean="0"/>
              <a:t>59</a:t>
            </a:fld>
            <a:endParaRPr lang="en-MY"/>
          </a:p>
        </p:txBody>
      </p:sp>
    </p:spTree>
    <p:extLst>
      <p:ext uri="{BB962C8B-B14F-4D97-AF65-F5344CB8AC3E}">
        <p14:creationId xmlns:p14="http://schemas.microsoft.com/office/powerpoint/2010/main" val="2527360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Through the process of designing and evaluating our Tesla Turbine, we also identified several aspects worth further exploration.</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Examples of which are:</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Further design work to mitigate the potential effect of debris impact.</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Modal analysis for identifying resonant frequencies and ensuring fastenings.</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 detailed costing model and life cycle analysis with the determination of mass manufacturing processes and specifics.</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Clarifications of site detail which allows us to estimate annual energy capture and lifetime generation.</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Numerical fitting by application of Fourier analysis  on the variation of flow profiles.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with that, this concludes our Group Design Presentation and</a:t>
            </a:r>
          </a:p>
          <a:p>
            <a:r>
              <a:rPr lang="en-US" sz="1200" kern="1200">
                <a:solidFill>
                  <a:schemeClr val="tx1"/>
                </a:solidFill>
                <a:effectLst/>
                <a:latin typeface="+mn-lt"/>
                <a:ea typeface="+mn-ea"/>
                <a:cs typeface="+mn-cs"/>
              </a:rPr>
              <a:t>We, of Group Design Project 45, thank you for your attention.</a:t>
            </a:r>
          </a:p>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60</a:t>
            </a:fld>
            <a:endParaRPr lang="en-MY"/>
          </a:p>
        </p:txBody>
      </p:sp>
    </p:spTree>
    <p:extLst>
      <p:ext uri="{BB962C8B-B14F-4D97-AF65-F5344CB8AC3E}">
        <p14:creationId xmlns:p14="http://schemas.microsoft.com/office/powerpoint/2010/main" val="2647251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62</a:t>
            </a:fld>
            <a:endParaRPr lang="en-MY"/>
          </a:p>
        </p:txBody>
      </p:sp>
    </p:spTree>
    <p:extLst>
      <p:ext uri="{BB962C8B-B14F-4D97-AF65-F5344CB8AC3E}">
        <p14:creationId xmlns:p14="http://schemas.microsoft.com/office/powerpoint/2010/main" val="3993327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Our proposed device for pico-hydro is a Tesla Turbine, which sees water entering from the inlet as a tangential jet of fluid, the kinetic energy from the jet is transferred to a stack of parallel discs the action of viscous and adhesive effects. As the fluid loses energy, it spirals towards the centre of the disc and exits through the outlet.</a:t>
            </a:r>
            <a:br>
              <a:rPr lang="en-MY" sz="1200" kern="1200">
                <a:solidFill>
                  <a:schemeClr val="tx1"/>
                </a:solidFill>
                <a:effectLst/>
                <a:latin typeface="+mn-lt"/>
                <a:ea typeface="+mn-ea"/>
                <a:cs typeface="+mn-cs"/>
              </a:rPr>
            </a:br>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It differentiates itself from other turbines in that conventional water turbines such as Pelton wheels and Kaplan turbines typically rely on the impingement of water on a series of blades or buckets to generate torque. We believe that this lack of direct impingement in Tesla Turbines lets it be less susceptible to damage and wear.</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This is coupled with the ease of maintenance whereby Tesla Turbine components are designed to be easily manufacturable using simple workshop equipment. We believe that these factors make it suited to deployment in rural communities as a source of cheap, reliable power.</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5</a:t>
            </a:fld>
            <a:endParaRPr lang="en-MY"/>
          </a:p>
        </p:txBody>
      </p:sp>
    </p:spTree>
    <p:extLst>
      <p:ext uri="{BB962C8B-B14F-4D97-AF65-F5344CB8AC3E}">
        <p14:creationId xmlns:p14="http://schemas.microsoft.com/office/powerpoint/2010/main" val="2288711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Before embarking on our own design, we investigated a wide array of literature surrounding Tesla Turbines to ensure a solid foundation behind our design choices. The scope of works that we reviewed can be classified into three distinct categories surrounding different aspects of the Tesla Turbine.</a:t>
            </a:r>
            <a:endParaRPr lang="en-US" sz="1200" kern="1200">
              <a:solidFill>
                <a:schemeClr val="tx1"/>
              </a:solidFill>
              <a:effectLst/>
              <a:latin typeface="+mn-lt"/>
              <a:ea typeface="+mn-ea"/>
              <a:cs typeface="+mn-cs"/>
            </a:endParaRPr>
          </a:p>
          <a:p>
            <a:endParaRPr lang="en-MY" sz="1200" kern="1200">
              <a:solidFill>
                <a:schemeClr val="tx1"/>
              </a:solidFill>
              <a:effectLst/>
              <a:latin typeface="+mn-lt"/>
              <a:ea typeface="+mn-ea"/>
              <a:cs typeface="+mn-cs"/>
            </a:endParaRPr>
          </a:p>
          <a:p>
            <a:r>
              <a:rPr lang="en-MY" sz="1200" kern="1200">
                <a:solidFill>
                  <a:schemeClr val="tx1"/>
                </a:solidFill>
                <a:effectLst/>
                <a:latin typeface="+mn-lt"/>
                <a:ea typeface="+mn-ea"/>
                <a:cs typeface="+mn-cs"/>
              </a:rPr>
              <a:t>The first of which being application of turbines including Tesla Turbines in hydropower settings, which served to give us some indication of the challenges involved specifically with hydroelectricity and using water as a medium.</a:t>
            </a:r>
            <a:endParaRPr lang="en-US" sz="1200" kern="1200">
              <a:solidFill>
                <a:schemeClr val="tx1"/>
              </a:solidFill>
              <a:effectLst/>
              <a:latin typeface="+mn-lt"/>
              <a:ea typeface="+mn-ea"/>
              <a:cs typeface="+mn-cs"/>
            </a:endParaRPr>
          </a:p>
          <a:p>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The second category encompasses the various methodologies used to characterise the flow in the Tesla Turbine. These gave us a way to model and simulate our Tesla Turbine design and evaluate its performance.</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The final group being specific geometrical parameters in places such as the nozzle, volute tongue, and discs.</a:t>
            </a:r>
            <a:br>
              <a:rPr lang="en-MY" sz="1200" kern="1200">
                <a:solidFill>
                  <a:schemeClr val="tx1"/>
                </a:solidFill>
                <a:effectLst/>
                <a:latin typeface="+mn-lt"/>
                <a:ea typeface="+mn-ea"/>
                <a:cs typeface="+mn-cs"/>
              </a:rPr>
            </a:br>
            <a:br>
              <a:rPr lang="en-MY" sz="1200" kern="1200">
                <a:solidFill>
                  <a:schemeClr val="tx1"/>
                </a:solidFill>
                <a:effectLst/>
                <a:latin typeface="+mn-lt"/>
                <a:ea typeface="+mn-ea"/>
                <a:cs typeface="+mn-cs"/>
              </a:rPr>
            </a:br>
            <a:r>
              <a:rPr lang="en-MY" sz="1200" kern="1200">
                <a:solidFill>
                  <a:schemeClr val="tx1"/>
                </a:solidFill>
                <a:effectLst/>
                <a:latin typeface="+mn-lt"/>
                <a:ea typeface="+mn-ea"/>
                <a:cs typeface="+mn-cs"/>
              </a:rPr>
              <a:t>We noticed that there was a lack of designs incorporating the use of volute casings in a water medium despite intensive research into open flow applications. Hence, we looked into utilising a volute casing to channel flow into the </a:t>
            </a:r>
            <a:r>
              <a:rPr lang="en-MY" sz="1200" kern="1200" err="1">
                <a:solidFill>
                  <a:schemeClr val="tx1"/>
                </a:solidFill>
                <a:effectLst/>
                <a:latin typeface="+mn-lt"/>
                <a:ea typeface="+mn-ea"/>
                <a:cs typeface="+mn-cs"/>
              </a:rPr>
              <a:t>interdisc</a:t>
            </a:r>
            <a:r>
              <a:rPr lang="en-MY" sz="1200" kern="1200">
                <a:solidFill>
                  <a:schemeClr val="tx1"/>
                </a:solidFill>
                <a:effectLst/>
                <a:latin typeface="+mn-lt"/>
                <a:ea typeface="+mn-ea"/>
                <a:cs typeface="+mn-cs"/>
              </a:rPr>
              <a:t> space, preventing sudden pressure drops and maintaining a uniform angle of attack.</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F464223-56B6-4499-82B1-A97D1804418F}" type="slidenum">
              <a:rPr lang="en-MY" smtClean="0"/>
              <a:t>6</a:t>
            </a:fld>
            <a:endParaRPr lang="en-MY"/>
          </a:p>
        </p:txBody>
      </p:sp>
    </p:spTree>
    <p:extLst>
      <p:ext uri="{BB962C8B-B14F-4D97-AF65-F5344CB8AC3E}">
        <p14:creationId xmlns:p14="http://schemas.microsoft.com/office/powerpoint/2010/main" val="3758121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kern="1200">
                <a:solidFill>
                  <a:schemeClr val="tx1"/>
                </a:solidFill>
                <a:effectLst/>
                <a:latin typeface="+mn-lt"/>
                <a:ea typeface="+mn-ea"/>
                <a:cs typeface="+mn-cs"/>
              </a:rPr>
              <a:t>With the scope of work defined, each member of our group took on a different aspect of our project.</a:t>
            </a: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Shawn Navarednam as the CFD Lead</a:t>
            </a: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Nicholas Khor as the Logistics Lead</a:t>
            </a: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Frederick Wong as the Design Lead</a:t>
            </a: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Jerryl Ong as the Material Selection Lead</a:t>
            </a: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Kai </a:t>
            </a:r>
            <a:r>
              <a:rPr lang="en-US" sz="1200" b="1" kern="1200" err="1">
                <a:solidFill>
                  <a:schemeClr val="tx1"/>
                </a:solidFill>
                <a:effectLst/>
                <a:latin typeface="+mn-lt"/>
                <a:ea typeface="+mn-ea"/>
                <a:cs typeface="+mn-cs"/>
              </a:rPr>
              <a:t>Jie</a:t>
            </a:r>
            <a:r>
              <a:rPr lang="en-US" sz="1200" b="1" kern="1200">
                <a:solidFill>
                  <a:schemeClr val="tx1"/>
                </a:solidFill>
                <a:effectLst/>
                <a:latin typeface="+mn-lt"/>
                <a:ea typeface="+mn-ea"/>
                <a:cs typeface="+mn-cs"/>
              </a:rPr>
              <a:t> as the Numerical Analysis Lead</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7</a:t>
            </a:fld>
            <a:endParaRPr lang="en-MY"/>
          </a:p>
        </p:txBody>
      </p:sp>
    </p:spTree>
    <p:extLst>
      <p:ext uri="{BB962C8B-B14F-4D97-AF65-F5344CB8AC3E}">
        <p14:creationId xmlns:p14="http://schemas.microsoft.com/office/powerpoint/2010/main" val="2753491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8</a:t>
            </a:fld>
            <a:endParaRPr lang="en-MY"/>
          </a:p>
        </p:txBody>
      </p:sp>
    </p:spTree>
    <p:extLst>
      <p:ext uri="{BB962C8B-B14F-4D97-AF65-F5344CB8AC3E}">
        <p14:creationId xmlns:p14="http://schemas.microsoft.com/office/powerpoint/2010/main" val="52731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Goal: Design and </a:t>
            </a:r>
            <a:r>
              <a:rPr lang="en-US" sz="1200" kern="1200" err="1">
                <a:solidFill>
                  <a:schemeClr val="tx1"/>
                </a:solidFill>
                <a:effectLst/>
                <a:latin typeface="+mn-lt"/>
                <a:ea typeface="+mn-ea"/>
                <a:cs typeface="+mn-cs"/>
              </a:rPr>
              <a:t>optimise</a:t>
            </a:r>
            <a:r>
              <a:rPr lang="en-US" sz="1200" kern="1200">
                <a:solidFill>
                  <a:schemeClr val="tx1"/>
                </a:solidFill>
                <a:effectLst/>
                <a:latin typeface="+mn-lt"/>
                <a:ea typeface="+mn-ea"/>
                <a:cs typeface="+mn-cs"/>
              </a:rPr>
              <a:t> a Tesla Turbine for </a:t>
            </a:r>
            <a:r>
              <a:rPr lang="en-US" sz="1200" kern="1200" err="1">
                <a:solidFill>
                  <a:schemeClr val="tx1"/>
                </a:solidFill>
                <a:effectLst/>
                <a:latin typeface="+mn-lt"/>
                <a:ea typeface="+mn-ea"/>
                <a:cs typeface="+mn-cs"/>
              </a:rPr>
              <a:t>pico</a:t>
            </a:r>
            <a:r>
              <a:rPr lang="en-US" sz="1200" kern="1200">
                <a:solidFill>
                  <a:schemeClr val="tx1"/>
                </a:solidFill>
                <a:effectLst/>
                <a:latin typeface="+mn-lt"/>
                <a:ea typeface="+mn-ea"/>
                <a:cs typeface="+mn-cs"/>
              </a:rPr>
              <a:t> hydro applications capable of providing a useful and reliable source of power at an affordable price.</a:t>
            </a:r>
          </a:p>
          <a:p>
            <a:r>
              <a:rPr lang="en-US" sz="1200" kern="1200">
                <a:solidFill>
                  <a:schemeClr val="tx1"/>
                </a:solidFill>
                <a:effectLst/>
                <a:latin typeface="+mn-lt"/>
                <a:ea typeface="+mn-ea"/>
                <a:cs typeface="+mn-cs"/>
              </a:rPr>
              <a:t>In order to achieve our goal, the following objectives were set:</a:t>
            </a:r>
          </a:p>
          <a:p>
            <a:pPr lvl="0"/>
            <a:r>
              <a:rPr lang="en-US" sz="1200" kern="1200">
                <a:solidFill>
                  <a:schemeClr val="tx1"/>
                </a:solidFill>
                <a:effectLst/>
                <a:latin typeface="+mn-lt"/>
                <a:ea typeface="+mn-ea"/>
                <a:cs typeface="+mn-cs"/>
              </a:rPr>
              <a:t>Identifying with justification the niche for pico-hydro Tesla Turbine implementation</a:t>
            </a:r>
          </a:p>
          <a:p>
            <a:pPr lvl="0"/>
            <a:r>
              <a:rPr lang="en-US" sz="1200" kern="1200">
                <a:solidFill>
                  <a:schemeClr val="tx1"/>
                </a:solidFill>
                <a:effectLst/>
                <a:latin typeface="+mn-lt"/>
                <a:ea typeface="+mn-ea"/>
                <a:cs typeface="+mn-cs"/>
              </a:rPr>
              <a:t>Reviewing the current state of hydro and smaller scale hydro in the aforementioned region.</a:t>
            </a:r>
          </a:p>
          <a:p>
            <a:pPr lvl="0"/>
            <a:r>
              <a:rPr lang="en-US" sz="1200" kern="1200">
                <a:solidFill>
                  <a:schemeClr val="tx1"/>
                </a:solidFill>
                <a:effectLst/>
                <a:latin typeface="+mn-lt"/>
                <a:ea typeface="+mn-ea"/>
                <a:cs typeface="+mn-cs"/>
              </a:rPr>
              <a:t>Design the entire Tesla Turbine assembly and its supporting components. </a:t>
            </a:r>
          </a:p>
          <a:p>
            <a:pPr lvl="0"/>
            <a:r>
              <a:rPr lang="en-US" sz="1200" kern="1200">
                <a:solidFill>
                  <a:schemeClr val="tx1"/>
                </a:solidFill>
                <a:effectLst/>
                <a:latin typeface="+mn-lt"/>
                <a:ea typeface="+mn-ea"/>
                <a:cs typeface="+mn-cs"/>
              </a:rPr>
              <a:t>Sizing </a:t>
            </a:r>
            <a:r>
              <a:rPr lang="en-US" sz="1200" kern="1200" err="1">
                <a:solidFill>
                  <a:schemeClr val="tx1"/>
                </a:solidFill>
                <a:effectLst/>
                <a:latin typeface="+mn-lt"/>
                <a:ea typeface="+mn-ea"/>
                <a:cs typeface="+mn-cs"/>
              </a:rPr>
              <a:t>optimisation</a:t>
            </a:r>
            <a:r>
              <a:rPr lang="en-US" sz="1200" kern="1200">
                <a:solidFill>
                  <a:schemeClr val="tx1"/>
                </a:solidFill>
                <a:effectLst/>
                <a:latin typeface="+mn-lt"/>
                <a:ea typeface="+mn-ea"/>
                <a:cs typeface="+mn-cs"/>
              </a:rPr>
              <a:t> of the turbine design based on target power output via analytical solutions.</a:t>
            </a:r>
          </a:p>
          <a:p>
            <a:pPr lvl="0"/>
            <a:r>
              <a:rPr lang="en-US" sz="1200" kern="1200">
                <a:solidFill>
                  <a:schemeClr val="tx1"/>
                </a:solidFill>
                <a:effectLst/>
                <a:latin typeface="+mn-lt"/>
                <a:ea typeface="+mn-ea"/>
                <a:cs typeface="+mn-cs"/>
              </a:rPr>
              <a:t>Validate analytical results with that from CFD simulations.</a:t>
            </a:r>
          </a:p>
          <a:p>
            <a:endParaRPr lang="en-US"/>
          </a:p>
        </p:txBody>
      </p:sp>
      <p:sp>
        <p:nvSpPr>
          <p:cNvPr id="4" name="Slide Number Placeholder 3"/>
          <p:cNvSpPr>
            <a:spLocks noGrp="1"/>
          </p:cNvSpPr>
          <p:nvPr>
            <p:ph type="sldNum" sz="quarter" idx="5"/>
          </p:nvPr>
        </p:nvSpPr>
        <p:spPr/>
        <p:txBody>
          <a:bodyPr/>
          <a:lstStyle/>
          <a:p>
            <a:fld id="{DF464223-56B6-4499-82B1-A97D1804418F}" type="slidenum">
              <a:rPr lang="en-MY" smtClean="0"/>
              <a:t>9</a:t>
            </a:fld>
            <a:endParaRPr lang="en-MY"/>
          </a:p>
        </p:txBody>
      </p:sp>
    </p:spTree>
    <p:extLst>
      <p:ext uri="{BB962C8B-B14F-4D97-AF65-F5344CB8AC3E}">
        <p14:creationId xmlns:p14="http://schemas.microsoft.com/office/powerpoint/2010/main" val="3933088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569C-D62C-4959-82EF-7C1CA25E0E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0F4A6C1A-A4D0-489F-AED6-8DA20A8A0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57DBAAB-F0AE-4E4C-8160-ACD0F056611B}"/>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5" name="Footer Placeholder 4">
            <a:extLst>
              <a:ext uri="{FF2B5EF4-FFF2-40B4-BE49-F238E27FC236}">
                <a16:creationId xmlns:a16="http://schemas.microsoft.com/office/drawing/2014/main" id="{ACB19D94-D6E0-4F63-9926-2049366037F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737D7DA-3FE1-48C6-AFFF-870A528DE895}"/>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3138008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00441-2FAF-402D-B0B1-B51D6DB0CA01}"/>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407577A-D917-4220-B30F-618DF60E8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B81A0A6-8796-4E24-95C7-1D000C696EE2}"/>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5" name="Footer Placeholder 4">
            <a:extLst>
              <a:ext uri="{FF2B5EF4-FFF2-40B4-BE49-F238E27FC236}">
                <a16:creationId xmlns:a16="http://schemas.microsoft.com/office/drawing/2014/main" id="{EC08DF93-3906-4484-BEA9-D57C056197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8959F77-F20C-4721-99EE-D8691A3BE434}"/>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1095016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3DA16E-ACF6-4889-8B30-538A533C04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B7A525E0-6E87-4019-950C-49757CE82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BFEEF92-D3A4-4116-9B15-D1021D1FD5A1}"/>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5" name="Footer Placeholder 4">
            <a:extLst>
              <a:ext uri="{FF2B5EF4-FFF2-40B4-BE49-F238E27FC236}">
                <a16:creationId xmlns:a16="http://schemas.microsoft.com/office/drawing/2014/main" id="{E38EE481-2F93-4928-BEFF-14550801BB2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96B6629-8BCB-4E74-82D4-5AF9C868C5BE}"/>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1246472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D0BF-D69F-4EF2-86ED-EB7B8F8095B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1573766-7D6E-44F4-97EB-317EDE0CFE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C8F9B18-4507-4432-9285-3085741ADB53}"/>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5" name="Footer Placeholder 4">
            <a:extLst>
              <a:ext uri="{FF2B5EF4-FFF2-40B4-BE49-F238E27FC236}">
                <a16:creationId xmlns:a16="http://schemas.microsoft.com/office/drawing/2014/main" id="{4D1D9F42-6BCB-434E-A86D-7475103216C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80A7303-E384-4C0C-8C6B-E359ED7584FB}"/>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316971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54D8-9663-438B-85D0-266A0439D5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42DC66F2-7556-44B6-AE18-F05890EC1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6948B5-51F4-4A78-95F1-253BB04DB6F4}"/>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5" name="Footer Placeholder 4">
            <a:extLst>
              <a:ext uri="{FF2B5EF4-FFF2-40B4-BE49-F238E27FC236}">
                <a16:creationId xmlns:a16="http://schemas.microsoft.com/office/drawing/2014/main" id="{4857CFF9-974F-4F7A-8AA5-9AA7C845AA1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8DB4F79-8F77-4055-B1FC-43E04D4FF2B8}"/>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3990012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3077-AEA1-40EE-9141-B0B566A1C153}"/>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7377AC08-AD25-4862-9F73-26B7E0CE91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F0A9B939-2898-41F7-88E0-51CCB4FB7A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8278707F-5B43-4BE3-A5C6-42D22CEAF155}"/>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6" name="Footer Placeholder 5">
            <a:extLst>
              <a:ext uri="{FF2B5EF4-FFF2-40B4-BE49-F238E27FC236}">
                <a16:creationId xmlns:a16="http://schemas.microsoft.com/office/drawing/2014/main" id="{069986AD-7BA4-4F88-8C76-9E63DE1B8D6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3CA6EC3B-C390-4B04-8896-09ACAD13EB0F}"/>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337583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87EC-CEE7-4CD2-BBB2-8BDCD67A3B35}"/>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DBAEC822-2142-49D0-86C2-A188497C22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AB7E4-EFD5-45A4-9056-5E77A3554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E3DC3EF-DB3D-42FB-8D12-CFD449D6B6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C07B54-CC85-4E46-8844-0AF800CF2A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669CCCD2-325D-454B-BFAA-DF37819C5BA2}"/>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8" name="Footer Placeholder 7">
            <a:extLst>
              <a:ext uri="{FF2B5EF4-FFF2-40B4-BE49-F238E27FC236}">
                <a16:creationId xmlns:a16="http://schemas.microsoft.com/office/drawing/2014/main" id="{AF5F6271-2732-4F47-A9D9-2C9570D656EE}"/>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E3E41EDB-785A-49B7-B87C-D07DF95E44C1}"/>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4094489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4463-49D7-4A8F-93AD-E3D1E7ED8C83}"/>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91418501-9EEE-447D-8B7A-BE9DA01CF737}"/>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4" name="Footer Placeholder 3">
            <a:extLst>
              <a:ext uri="{FF2B5EF4-FFF2-40B4-BE49-F238E27FC236}">
                <a16:creationId xmlns:a16="http://schemas.microsoft.com/office/drawing/2014/main" id="{3E0332F1-3EF9-413C-84FB-CD3F3A3BC419}"/>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A8A8E4FA-A86E-4B9E-9C53-2FEEDA339A2F}"/>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336091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A25DAD-DB40-4B02-9909-A24E7BE9DCE8}"/>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3" name="Footer Placeholder 2">
            <a:extLst>
              <a:ext uri="{FF2B5EF4-FFF2-40B4-BE49-F238E27FC236}">
                <a16:creationId xmlns:a16="http://schemas.microsoft.com/office/drawing/2014/main" id="{8A3A800A-7110-40C6-B11B-53722DE7EDB5}"/>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6961E26-FA17-48A3-9B33-CC4E9879E0B5}"/>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985887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B4D9-67CA-443B-B2F5-6EA810395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EC6503DE-2AAD-4A4E-BC4B-07C4754BE7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DAF0968C-DB78-4EB3-B2A8-3B34335DA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FDE4D-E23A-4912-AA50-48CF87E78DF0}"/>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6" name="Footer Placeholder 5">
            <a:extLst>
              <a:ext uri="{FF2B5EF4-FFF2-40B4-BE49-F238E27FC236}">
                <a16:creationId xmlns:a16="http://schemas.microsoft.com/office/drawing/2014/main" id="{426CFD3F-EE22-4486-A425-CE49BB81649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D535FB99-AFBC-4EE8-927C-F92925010CAA}"/>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3732631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E00B-C114-4FE9-9750-F7D42C803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88EF6A01-7076-4E43-A6C2-C1383C076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23CA9C26-9241-4C51-B186-93AFBE299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0BB1E-3B39-4767-9DDA-A285232280E8}"/>
              </a:ext>
            </a:extLst>
          </p:cNvPr>
          <p:cNvSpPr>
            <a:spLocks noGrp="1"/>
          </p:cNvSpPr>
          <p:nvPr>
            <p:ph type="dt" sz="half" idx="10"/>
          </p:nvPr>
        </p:nvSpPr>
        <p:spPr/>
        <p:txBody>
          <a:bodyPr/>
          <a:lstStyle/>
          <a:p>
            <a:fld id="{76222F55-A7C7-4C36-A9D6-DBDC57F01FB7}" type="datetimeFigureOut">
              <a:rPr lang="en-MY" smtClean="0"/>
              <a:t>20/5/2021</a:t>
            </a:fld>
            <a:endParaRPr lang="en-MY"/>
          </a:p>
        </p:txBody>
      </p:sp>
      <p:sp>
        <p:nvSpPr>
          <p:cNvPr id="6" name="Footer Placeholder 5">
            <a:extLst>
              <a:ext uri="{FF2B5EF4-FFF2-40B4-BE49-F238E27FC236}">
                <a16:creationId xmlns:a16="http://schemas.microsoft.com/office/drawing/2014/main" id="{9E73FB07-2A2E-4947-A76D-BECFE552F314}"/>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E84EEC3-FCB9-4044-83C2-6F26748318A6}"/>
              </a:ext>
            </a:extLst>
          </p:cNvPr>
          <p:cNvSpPr>
            <a:spLocks noGrp="1"/>
          </p:cNvSpPr>
          <p:nvPr>
            <p:ph type="sldNum" sz="quarter" idx="12"/>
          </p:nvPr>
        </p:nvSpPr>
        <p:spPr/>
        <p:txBody>
          <a:bodyPr/>
          <a:lstStyle/>
          <a:p>
            <a:fld id="{E90943F1-3A1F-4C51-8DC6-F27C2455E605}" type="slidenum">
              <a:rPr lang="en-MY" smtClean="0"/>
              <a:t>‹#›</a:t>
            </a:fld>
            <a:endParaRPr lang="en-MY"/>
          </a:p>
        </p:txBody>
      </p:sp>
    </p:spTree>
    <p:extLst>
      <p:ext uri="{BB962C8B-B14F-4D97-AF65-F5344CB8AC3E}">
        <p14:creationId xmlns:p14="http://schemas.microsoft.com/office/powerpoint/2010/main" val="4206924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EF355-77EA-4FF7-AC62-BDE96DFD53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6EF8B45-3550-4BCC-A524-DDE787DE2A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FBF635F-48CC-4460-BF9B-9DEB251C14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22F55-A7C7-4C36-A9D6-DBDC57F01FB7}" type="datetimeFigureOut">
              <a:rPr lang="en-MY" smtClean="0"/>
              <a:t>20/5/2021</a:t>
            </a:fld>
            <a:endParaRPr lang="en-MY"/>
          </a:p>
        </p:txBody>
      </p:sp>
      <p:sp>
        <p:nvSpPr>
          <p:cNvPr id="5" name="Footer Placeholder 4">
            <a:extLst>
              <a:ext uri="{FF2B5EF4-FFF2-40B4-BE49-F238E27FC236}">
                <a16:creationId xmlns:a16="http://schemas.microsoft.com/office/drawing/2014/main" id="{6EB2C67F-EF27-4AE3-933A-1955EBA500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12A85A61-128A-4C84-99F0-B52431B8E1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943F1-3A1F-4C51-8DC6-F27C2455E605}" type="slidenum">
              <a:rPr lang="en-MY" smtClean="0"/>
              <a:t>‹#›</a:t>
            </a:fld>
            <a:endParaRPr lang="en-MY"/>
          </a:p>
        </p:txBody>
      </p:sp>
    </p:spTree>
    <p:extLst>
      <p:ext uri="{BB962C8B-B14F-4D97-AF65-F5344CB8AC3E}">
        <p14:creationId xmlns:p14="http://schemas.microsoft.com/office/powerpoint/2010/main" val="2776287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3.mov"/><Relationship Id="rId1" Type="http://schemas.microsoft.com/office/2007/relationships/media" Target="../media/media13.mov"/><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2.emf"/><Relationship Id="rId5" Type="http://schemas.openxmlformats.org/officeDocument/2006/relationships/image" Target="../media/image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4.emf"/><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emf"/><Relationship Id="rId5" Type="http://schemas.openxmlformats.org/officeDocument/2006/relationships/image" Target="../media/image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png"/><Relationship Id="rId12" Type="http://schemas.openxmlformats.org/officeDocument/2006/relationships/comments" Target="../comments/comment7.xml"/><Relationship Id="rId2" Type="http://schemas.openxmlformats.org/officeDocument/2006/relationships/audio" Target="../media/media25.mp3"/><Relationship Id="rId1" Type="http://schemas.microsoft.com/office/2007/relationships/media" Target="../media/media25.mp3"/><Relationship Id="rId6" Type="http://schemas.openxmlformats.org/officeDocument/2006/relationships/image" Target="../media/image39.png"/><Relationship Id="rId11" Type="http://schemas.openxmlformats.org/officeDocument/2006/relationships/image" Target="../media/image42.jpeg"/><Relationship Id="rId5" Type="http://schemas.openxmlformats.org/officeDocument/2006/relationships/image" Target="../media/image38.png"/><Relationship Id="rId10" Type="http://schemas.openxmlformats.org/officeDocument/2006/relationships/image" Target="../media/image3.png"/><Relationship Id="rId4" Type="http://schemas.openxmlformats.org/officeDocument/2006/relationships/notesSlide" Target="../notesSlides/notesSlide15.xml"/><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emf"/></Relationships>
</file>

<file path=ppt/slides/_rels/slide28.xml.rels><?xml version="1.0" encoding="UTF-8" standalone="yes"?>
<Relationships xmlns="http://schemas.openxmlformats.org/package/2006/relationships"><Relationship Id="rId8" Type="http://schemas.openxmlformats.org/officeDocument/2006/relationships/comments" Target="../comments/comment8.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46.emf"/><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47.png"/><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png"/><Relationship Id="rId12" Type="http://schemas.openxmlformats.org/officeDocument/2006/relationships/image" Target="../media/image12.emf"/><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6.png"/><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image" Target="../media/image10.emf"/><Relationship Id="rId4" Type="http://schemas.openxmlformats.org/officeDocument/2006/relationships/notesSlide" Target="../notesSlides/notesSlide3.xml"/><Relationship Id="rId9" Type="http://schemas.openxmlformats.org/officeDocument/2006/relationships/image" Target="../media/image9.png"/><Relationship Id="rId1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8.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51.emf"/><Relationship Id="rId5" Type="http://schemas.openxmlformats.org/officeDocument/2006/relationships/image" Target="../media/image50.png"/><Relationship Id="rId10" Type="http://schemas.openxmlformats.org/officeDocument/2006/relationships/image" Target="../media/image3.png"/><Relationship Id="rId4" Type="http://schemas.openxmlformats.org/officeDocument/2006/relationships/notesSlide" Target="../notesSlides/notesSlide21.xml"/><Relationship Id="rId9"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png"/><Relationship Id="rId5" Type="http://schemas.openxmlformats.org/officeDocument/2006/relationships/image" Target="../media/image54.tiff"/><Relationship Id="rId4"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3.png"/><Relationship Id="rId4" Type="http://schemas.openxmlformats.org/officeDocument/2006/relationships/notesSlide" Target="../notesSlides/notesSlide25.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notesSlide" Target="../notesSlides/notesSlide4.xml"/><Relationship Id="rId9" Type="http://schemas.openxmlformats.org/officeDocument/2006/relationships/image" Target="../media/image16.png"/><Relationship Id="rId1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notesSlide" Target="../notesSlides/notesSlide26.xml"/><Relationship Id="rId9"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comments" Target="../comments/comment9.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png"/><Relationship Id="rId5" Type="http://schemas.openxmlformats.org/officeDocument/2006/relationships/image" Target="../media/image62.png"/><Relationship Id="rId4"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65.png"/><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png"/><Relationship Id="rId5" Type="http://schemas.openxmlformats.org/officeDocument/2006/relationships/image" Target="../media/image66.png"/><Relationship Id="rId4"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2.png"/><Relationship Id="rId5" Type="http://schemas.openxmlformats.org/officeDocument/2006/relationships/image" Target="../media/image67.emf"/><Relationship Id="rId4"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2.png"/><Relationship Id="rId5" Type="http://schemas.openxmlformats.org/officeDocument/2006/relationships/image" Target="../media/image68.emf"/><Relationship Id="rId4"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2.xml"/><Relationship Id="rId7" Type="http://schemas.openxmlformats.org/officeDocument/2006/relationships/image" Target="../media/image73.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72.png"/><Relationship Id="rId11" Type="http://schemas.openxmlformats.org/officeDocument/2006/relationships/image" Target="../media/image3.png"/><Relationship Id="rId5" Type="http://schemas.openxmlformats.org/officeDocument/2006/relationships/image" Target="../media/image71.png"/><Relationship Id="rId10" Type="http://schemas.openxmlformats.org/officeDocument/2006/relationships/image" Target="../media/image2.png"/><Relationship Id="rId4" Type="http://schemas.openxmlformats.org/officeDocument/2006/relationships/notesSlide" Target="../notesSlides/notesSlide35.xml"/><Relationship Id="rId9"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76.jpe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42.jpeg"/><Relationship Id="rId5" Type="http://schemas.openxmlformats.org/officeDocument/2006/relationships/image" Target="../media/image2.png"/><Relationship Id="rId4"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2.png"/><Relationship Id="rId5" Type="http://schemas.openxmlformats.org/officeDocument/2006/relationships/image" Target="../media/image77.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slideLayout" Target="../slideLayouts/slideLayout2.xml"/><Relationship Id="rId7" Type="http://schemas.openxmlformats.org/officeDocument/2006/relationships/image" Target="../media/image84.jpeg"/><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83.jpeg"/><Relationship Id="rId11" Type="http://schemas.openxmlformats.org/officeDocument/2006/relationships/image" Target="../media/image3.png"/><Relationship Id="rId5" Type="http://schemas.openxmlformats.org/officeDocument/2006/relationships/image" Target="../media/image82.png"/><Relationship Id="rId10" Type="http://schemas.openxmlformats.org/officeDocument/2006/relationships/image" Target="../media/image2.png"/><Relationship Id="rId4" Type="http://schemas.openxmlformats.org/officeDocument/2006/relationships/notesSlide" Target="../notesSlides/notesSlide40.xml"/><Relationship Id="rId9" Type="http://schemas.openxmlformats.org/officeDocument/2006/relationships/image" Target="../media/image85.jpeg"/></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5.wav"/><Relationship Id="rId1" Type="http://schemas.microsoft.com/office/2007/relationships/media" Target="../media/media55.wav"/><Relationship Id="rId5" Type="http://schemas.openxmlformats.org/officeDocument/2006/relationships/image" Target="../media/image3.png"/><Relationship Id="rId4"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wav"/><Relationship Id="rId1" Type="http://schemas.microsoft.com/office/2007/relationships/media" Target="../media/media56.wav"/><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1.xml"/><Relationship Id="rId2" Type="http://schemas.openxmlformats.org/officeDocument/2006/relationships/audio" Target="../media/media57.wav"/><Relationship Id="rId1" Type="http://schemas.microsoft.com/office/2007/relationships/media" Target="../media/media57.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12" Type="http://schemas.openxmlformats.org/officeDocument/2006/relationships/comments" Target="../comments/comment3.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22.emf"/><Relationship Id="rId11"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26.png"/><Relationship Id="rId4" Type="http://schemas.openxmlformats.org/officeDocument/2006/relationships/notesSlide" Target="../notesSlides/notesSlide6.xml"/><Relationship Id="rId9" Type="http://schemas.openxmlformats.org/officeDocument/2006/relationships/image" Target="../media/image25.tif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8.wav"/><Relationship Id="rId1" Type="http://schemas.microsoft.com/office/2007/relationships/media" Target="../media/media58.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9.m4a"/><Relationship Id="rId1" Type="http://schemas.microsoft.com/office/2007/relationships/media" Target="../media/media59.m4a"/><Relationship Id="rId6" Type="http://schemas.openxmlformats.org/officeDocument/2006/relationships/image" Target="../media/image2.png"/><Relationship Id="rId5" Type="http://schemas.openxmlformats.org/officeDocument/2006/relationships/image" Target="../media/image88.png"/><Relationship Id="rId4"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4.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6D14-BC86-4FE9-9833-DDFEBD2D8871}"/>
              </a:ext>
            </a:extLst>
          </p:cNvPr>
          <p:cNvSpPr>
            <a:spLocks noGrp="1"/>
          </p:cNvSpPr>
          <p:nvPr>
            <p:ph type="ctrTitle"/>
          </p:nvPr>
        </p:nvSpPr>
        <p:spPr>
          <a:xfrm>
            <a:off x="738232" y="2418033"/>
            <a:ext cx="5795573" cy="430236"/>
          </a:xfrm>
        </p:spPr>
        <p:txBody>
          <a:bodyPr>
            <a:noAutofit/>
          </a:bodyPr>
          <a:lstStyle/>
          <a:p>
            <a:pPr algn="just"/>
            <a:r>
              <a:rPr lang="en-MY" sz="3200" b="1">
                <a:latin typeface="Helvetica" panose="020B0604020202020204" pitchFamily="34" charset="0"/>
                <a:cs typeface="Helvetica" panose="020B0604020202020204" pitchFamily="34" charset="0"/>
              </a:rPr>
              <a:t>Tesla Turbine Design</a:t>
            </a:r>
          </a:p>
        </p:txBody>
      </p:sp>
      <p:sp>
        <p:nvSpPr>
          <p:cNvPr id="3" name="Subtitle 2">
            <a:extLst>
              <a:ext uri="{FF2B5EF4-FFF2-40B4-BE49-F238E27FC236}">
                <a16:creationId xmlns:a16="http://schemas.microsoft.com/office/drawing/2014/main" id="{CD2882EF-512F-4434-8331-CF2E02D4976B}"/>
              </a:ext>
            </a:extLst>
          </p:cNvPr>
          <p:cNvSpPr>
            <a:spLocks noGrp="1"/>
          </p:cNvSpPr>
          <p:nvPr>
            <p:ph type="subTitle" idx="1"/>
          </p:nvPr>
        </p:nvSpPr>
        <p:spPr>
          <a:xfrm>
            <a:off x="738232" y="3059285"/>
            <a:ext cx="4110606" cy="3185579"/>
          </a:xfrm>
        </p:spPr>
        <p:txBody>
          <a:bodyPr>
            <a:normAutofit fontScale="92500" lnSpcReduction="10000"/>
          </a:bodyPr>
          <a:lstStyle/>
          <a:p>
            <a:pPr algn="just"/>
            <a:r>
              <a:rPr lang="en-MY" sz="1800" b="1">
                <a:latin typeface="Helvetica" panose="020B0604020202020204" pitchFamily="34" charset="0"/>
                <a:cs typeface="Helvetica" panose="020B0604020202020204" pitchFamily="34" charset="0"/>
              </a:rPr>
              <a:t>Group Members</a:t>
            </a:r>
          </a:p>
          <a:p>
            <a:pPr algn="just"/>
            <a:r>
              <a:rPr lang="en-MY" sz="1800">
                <a:latin typeface="Helvetica" panose="020B0604020202020204" pitchFamily="34" charset="0"/>
                <a:cs typeface="Helvetica" panose="020B0604020202020204" pitchFamily="34" charset="0"/>
              </a:rPr>
              <a:t>Shawn Navarednam	29127076</a:t>
            </a:r>
          </a:p>
          <a:p>
            <a:pPr algn="just"/>
            <a:r>
              <a:rPr lang="en-MY" sz="1800">
                <a:latin typeface="Helvetica" panose="020B0604020202020204" pitchFamily="34" charset="0"/>
                <a:cs typeface="Helvetica" panose="020B0604020202020204" pitchFamily="34" charset="0"/>
              </a:rPr>
              <a:t>Chow Kai </a:t>
            </a:r>
            <a:r>
              <a:rPr lang="en-MY" sz="1800" err="1">
                <a:latin typeface="Helvetica" panose="020B0604020202020204" pitchFamily="34" charset="0"/>
                <a:cs typeface="Helvetica" panose="020B0604020202020204" pitchFamily="34" charset="0"/>
              </a:rPr>
              <a:t>Jie</a:t>
            </a:r>
            <a:r>
              <a:rPr lang="en-MY" sz="1800">
                <a:latin typeface="Helvetica" panose="020B0604020202020204" pitchFamily="34" charset="0"/>
                <a:cs typeface="Helvetica" panose="020B0604020202020204" pitchFamily="34" charset="0"/>
              </a:rPr>
              <a:t>		29070651</a:t>
            </a:r>
          </a:p>
          <a:p>
            <a:pPr algn="just"/>
            <a:r>
              <a:rPr lang="en-MY" sz="1800">
                <a:latin typeface="Helvetica" panose="020B0604020202020204" pitchFamily="34" charset="0"/>
                <a:cs typeface="Helvetica" panose="020B0604020202020204" pitchFamily="34" charset="0"/>
              </a:rPr>
              <a:t>Nicholas Khor Song </a:t>
            </a:r>
            <a:r>
              <a:rPr lang="en-MY" sz="1800" err="1">
                <a:latin typeface="Helvetica" panose="020B0604020202020204" pitchFamily="34" charset="0"/>
                <a:cs typeface="Helvetica" panose="020B0604020202020204" pitchFamily="34" charset="0"/>
              </a:rPr>
              <a:t>En</a:t>
            </a:r>
            <a:r>
              <a:rPr lang="en-MY" sz="1800">
                <a:latin typeface="Helvetica" panose="020B0604020202020204" pitchFamily="34" charset="0"/>
                <a:cs typeface="Helvetica" panose="020B0604020202020204" pitchFamily="34" charset="0"/>
              </a:rPr>
              <a:t>	29853818</a:t>
            </a:r>
          </a:p>
          <a:p>
            <a:pPr algn="just"/>
            <a:r>
              <a:rPr lang="en-MY" sz="1800">
                <a:latin typeface="Helvetica" panose="020B0604020202020204" pitchFamily="34" charset="0"/>
                <a:cs typeface="Helvetica" panose="020B0604020202020204" pitchFamily="34" charset="0"/>
              </a:rPr>
              <a:t>Frederick Wong Kui Siung	29204461</a:t>
            </a:r>
          </a:p>
          <a:p>
            <a:pPr algn="just"/>
            <a:r>
              <a:rPr lang="en-MY" sz="1800">
                <a:latin typeface="Helvetica" panose="020B0604020202020204" pitchFamily="34" charset="0"/>
                <a:cs typeface="Helvetica" panose="020B0604020202020204" pitchFamily="34" charset="0"/>
              </a:rPr>
              <a:t>Jerryl Ong Jun Wey	29859689</a:t>
            </a:r>
          </a:p>
          <a:p>
            <a:pPr algn="just"/>
            <a:endParaRPr lang="en-MY" sz="1800">
              <a:latin typeface="Helvetica" panose="020B0604020202020204" pitchFamily="34" charset="0"/>
              <a:cs typeface="Helvetica" panose="020B0604020202020204" pitchFamily="34" charset="0"/>
            </a:endParaRPr>
          </a:p>
          <a:p>
            <a:pPr algn="just"/>
            <a:br>
              <a:rPr lang="en-MY" sz="1800">
                <a:latin typeface="Helvetica" panose="020B0604020202020204" pitchFamily="34" charset="0"/>
                <a:cs typeface="Helvetica" panose="020B0604020202020204" pitchFamily="34" charset="0"/>
              </a:rPr>
            </a:br>
            <a:r>
              <a:rPr lang="en-MY" sz="1800" b="1">
                <a:latin typeface="Helvetica" panose="020B0604020202020204" pitchFamily="34" charset="0"/>
                <a:cs typeface="Helvetica" panose="020B0604020202020204" pitchFamily="34" charset="0"/>
              </a:rPr>
              <a:t>Supervisor</a:t>
            </a:r>
            <a:r>
              <a:rPr lang="en-MY" sz="1800">
                <a:latin typeface="Helvetica" panose="020B0604020202020204" pitchFamily="34" charset="0"/>
                <a:cs typeface="Helvetica" panose="020B0604020202020204" pitchFamily="34" charset="0"/>
              </a:rPr>
              <a:t>: Dr Davide </a:t>
            </a:r>
            <a:r>
              <a:rPr lang="en-MY" sz="1800" err="1">
                <a:latin typeface="Helvetica" panose="020B0604020202020204" pitchFamily="34" charset="0"/>
                <a:cs typeface="Helvetica" panose="020B0604020202020204" pitchFamily="34" charset="0"/>
              </a:rPr>
              <a:t>Lasagna</a:t>
            </a:r>
            <a:endParaRPr lang="en-MY" sz="1800">
              <a:latin typeface="Helvetica" panose="020B0604020202020204" pitchFamily="34" charset="0"/>
              <a:cs typeface="Helvetica" panose="020B0604020202020204" pitchFamily="34" charset="0"/>
            </a:endParaRPr>
          </a:p>
          <a:p>
            <a:pPr algn="just"/>
            <a:r>
              <a:rPr lang="en-MY" sz="1800" b="1">
                <a:latin typeface="Helvetica" panose="020B0604020202020204" pitchFamily="34" charset="0"/>
                <a:cs typeface="Helvetica" panose="020B0604020202020204" pitchFamily="34" charset="0"/>
              </a:rPr>
              <a:t>Co-Supervisor</a:t>
            </a:r>
            <a:r>
              <a:rPr lang="en-MY" sz="1800">
                <a:latin typeface="Helvetica" panose="020B0604020202020204" pitchFamily="34" charset="0"/>
                <a:cs typeface="Helvetica" panose="020B0604020202020204" pitchFamily="34" charset="0"/>
              </a:rPr>
              <a:t>: Prof John Shrimpton</a:t>
            </a:r>
          </a:p>
        </p:txBody>
      </p:sp>
      <p:pic>
        <p:nvPicPr>
          <p:cNvPr id="1026" name="Picture 2">
            <a:extLst>
              <a:ext uri="{FF2B5EF4-FFF2-40B4-BE49-F238E27FC236}">
                <a16:creationId xmlns:a16="http://schemas.microsoft.com/office/drawing/2014/main" id="{017D2550-C54C-4AFB-89CE-F20629487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0098" y="800100"/>
            <a:ext cx="6571033"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7036B7-EE8A-4938-98C4-EF41D376574B}"/>
              </a:ext>
            </a:extLst>
          </p:cNvPr>
          <p:cNvSpPr txBox="1"/>
          <p:nvPr/>
        </p:nvSpPr>
        <p:spPr>
          <a:xfrm>
            <a:off x="738232" y="1011116"/>
            <a:ext cx="6571033" cy="523220"/>
          </a:xfrm>
          <a:prstGeom prst="rect">
            <a:avLst/>
          </a:prstGeom>
          <a:noFill/>
        </p:spPr>
        <p:txBody>
          <a:bodyPr wrap="square" rtlCol="0">
            <a:spAutoFit/>
          </a:bodyPr>
          <a:lstStyle/>
          <a:p>
            <a:r>
              <a:rPr lang="en-MY" sz="2800" b="1">
                <a:latin typeface="Helvetica" panose="020B0604020202020204" pitchFamily="34" charset="0"/>
                <a:cs typeface="Helvetica" panose="020B0604020202020204" pitchFamily="34" charset="0"/>
              </a:rPr>
              <a:t>FEEG6013 Group Design Project</a:t>
            </a:r>
          </a:p>
        </p:txBody>
      </p:sp>
      <p:sp>
        <p:nvSpPr>
          <p:cNvPr id="5" name="TextBox 4">
            <a:extLst>
              <a:ext uri="{FF2B5EF4-FFF2-40B4-BE49-F238E27FC236}">
                <a16:creationId xmlns:a16="http://schemas.microsoft.com/office/drawing/2014/main" id="{B95C9EC7-5013-4F32-A158-9E3CDE65FB33}"/>
              </a:ext>
            </a:extLst>
          </p:cNvPr>
          <p:cNvSpPr txBox="1"/>
          <p:nvPr/>
        </p:nvSpPr>
        <p:spPr>
          <a:xfrm>
            <a:off x="738232" y="1409012"/>
            <a:ext cx="4650816" cy="400110"/>
          </a:xfrm>
          <a:prstGeom prst="rect">
            <a:avLst/>
          </a:prstGeom>
          <a:noFill/>
        </p:spPr>
        <p:txBody>
          <a:bodyPr wrap="square" rtlCol="0">
            <a:spAutoFit/>
          </a:bodyPr>
          <a:lstStyle/>
          <a:p>
            <a:r>
              <a:rPr lang="en-MY" sz="2000" b="1">
                <a:latin typeface="Helvetica" panose="020B0604020202020204" pitchFamily="34" charset="0"/>
                <a:cs typeface="Helvetica" panose="020B0604020202020204" pitchFamily="34" charset="0"/>
              </a:rPr>
              <a:t>Group 45 Year 2020/21</a:t>
            </a:r>
          </a:p>
        </p:txBody>
      </p:sp>
      <p:pic>
        <p:nvPicPr>
          <p:cNvPr id="7" name="Picture 2">
            <a:extLst>
              <a:ext uri="{FF2B5EF4-FFF2-40B4-BE49-F238E27FC236}">
                <a16:creationId xmlns:a16="http://schemas.microsoft.com/office/drawing/2014/main" id="{AA775CCC-0E5B-4C89-837E-D5B65D344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4956"/>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9" name="A401F87F">
            <a:hlinkClick r:id="" action="ppaction://media"/>
            <a:extLst>
              <a:ext uri="{FF2B5EF4-FFF2-40B4-BE49-F238E27FC236}">
                <a16:creationId xmlns:a16="http://schemas.microsoft.com/office/drawing/2014/main" id="{CABAA5C7-6174-4B9E-B264-9BEABECB174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57573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6AC414C-9CD4-422E-B14F-90FE8A7406ED}"/>
              </a:ext>
            </a:extLst>
          </p:cNvPr>
          <p:cNvGraphicFramePr>
            <a:graphicFrameLocks noGrp="1"/>
          </p:cNvGraphicFramePr>
          <p:nvPr>
            <p:ph idx="1"/>
            <p:extLst>
              <p:ext uri="{D42A27DB-BD31-4B8C-83A1-F6EECF244321}">
                <p14:modId xmlns:p14="http://schemas.microsoft.com/office/powerpoint/2010/main" val="2060022063"/>
              </p:ext>
            </p:extLst>
          </p:nvPr>
        </p:nvGraphicFramePr>
        <p:xfrm>
          <a:off x="80963" y="1348739"/>
          <a:ext cx="12030074" cy="4327128"/>
        </p:xfrm>
        <a:graphic>
          <a:graphicData uri="http://schemas.openxmlformats.org/drawingml/2006/table">
            <a:tbl>
              <a:tblPr/>
              <a:tblGrid>
                <a:gridCol w="1981199">
                  <a:extLst>
                    <a:ext uri="{9D8B030D-6E8A-4147-A177-3AD203B41FA5}">
                      <a16:colId xmlns:a16="http://schemas.microsoft.com/office/drawing/2014/main" val="610386641"/>
                    </a:ext>
                  </a:extLst>
                </a:gridCol>
                <a:gridCol w="6160367">
                  <a:extLst>
                    <a:ext uri="{9D8B030D-6E8A-4147-A177-3AD203B41FA5}">
                      <a16:colId xmlns:a16="http://schemas.microsoft.com/office/drawing/2014/main" val="3539489226"/>
                    </a:ext>
                  </a:extLst>
                </a:gridCol>
                <a:gridCol w="3888508">
                  <a:extLst>
                    <a:ext uri="{9D8B030D-6E8A-4147-A177-3AD203B41FA5}">
                      <a16:colId xmlns:a16="http://schemas.microsoft.com/office/drawing/2014/main" val="2824472793"/>
                    </a:ext>
                  </a:extLst>
                </a:gridCol>
              </a:tblGrid>
              <a:tr h="489012">
                <a:tc>
                  <a:txBody>
                    <a:bodyPr/>
                    <a:lstStyle/>
                    <a:p>
                      <a:pPr algn="just" rtl="0" fontAlgn="base"/>
                      <a:r>
                        <a:rPr lang="en-US" sz="1800" b="1" i="0">
                          <a:effectLst/>
                          <a:latin typeface="Helvetica" panose="020B0604020202020204" pitchFamily="34" charset="0"/>
                        </a:rPr>
                        <a:t>Stakeholder</a:t>
                      </a:r>
                      <a:r>
                        <a:rPr lang="en-US" sz="1800" b="0" i="0">
                          <a:effectLst/>
                          <a:latin typeface="Helvetica" panose="020B0604020202020204" pitchFamily="34" charset="0"/>
                        </a:rPr>
                        <a:t> </a:t>
                      </a:r>
                      <a:endParaRPr lang="en-US" sz="3200" b="0" i="0">
                        <a:effectLst/>
                      </a:endParaRPr>
                    </a:p>
                  </a:txBody>
                  <a:tcPr marL="90653" marR="90653" marT="45326" marB="45326">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US" sz="1800" b="1" i="0">
                          <a:effectLst/>
                          <a:latin typeface="Helvetica" panose="020B0604020202020204" pitchFamily="34" charset="0"/>
                        </a:rPr>
                        <a:t>Needs and Interests</a:t>
                      </a:r>
                      <a:r>
                        <a:rPr lang="en-US" sz="1800" b="0" i="0">
                          <a:effectLst/>
                          <a:latin typeface="Helvetica" panose="020B0604020202020204" pitchFamily="34" charset="0"/>
                        </a:rPr>
                        <a:t> </a:t>
                      </a:r>
                      <a:endParaRPr lang="en-US" sz="3200" b="0" i="0">
                        <a:effectLst/>
                      </a:endParaRPr>
                    </a:p>
                  </a:txBody>
                  <a:tcPr marL="90653" marR="90653" marT="45326" marB="453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US" sz="1800" b="1" i="0">
                          <a:effectLst/>
                          <a:latin typeface="Helvetica" panose="020B0604020202020204" pitchFamily="34" charset="0"/>
                        </a:rPr>
                        <a:t>Actions Taken</a:t>
                      </a:r>
                      <a:r>
                        <a:rPr lang="en-US" sz="1800" b="0" i="0">
                          <a:effectLst/>
                          <a:latin typeface="Helvetica" panose="020B0604020202020204" pitchFamily="34" charset="0"/>
                        </a:rPr>
                        <a:t> </a:t>
                      </a:r>
                      <a:endParaRPr lang="en-US" sz="3200" b="0" i="0">
                        <a:effectLst/>
                      </a:endParaRPr>
                    </a:p>
                  </a:txBody>
                  <a:tcPr marL="90653" marR="90653" marT="45326" marB="45326">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997136"/>
                  </a:ext>
                </a:extLst>
              </a:tr>
              <a:tr h="757898">
                <a:tc>
                  <a:txBody>
                    <a:bodyPr/>
                    <a:lstStyle/>
                    <a:p>
                      <a:pPr algn="l" rtl="0" fontAlgn="base"/>
                      <a:r>
                        <a:rPr lang="en-US" sz="1800" b="1" i="0">
                          <a:effectLst/>
                          <a:latin typeface="Helvetica" panose="020B0604020202020204" pitchFamily="34" charset="0"/>
                        </a:rPr>
                        <a:t>Supervisors</a:t>
                      </a:r>
                      <a:r>
                        <a:rPr lang="en-US" sz="1800" b="0" i="0">
                          <a:effectLst/>
                          <a:latin typeface="Helvetica" panose="020B0604020202020204" pitchFamily="34" charset="0"/>
                        </a:rPr>
                        <a:t> </a:t>
                      </a:r>
                      <a:endParaRPr lang="en-US" sz="3200" b="0" i="0">
                        <a:effectLst/>
                      </a:endParaRPr>
                    </a:p>
                  </a:txBody>
                  <a:tcPr marL="90653" marR="90653" marT="45326" marB="45326">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buFont typeface="Arial" panose="020B0604020202020204" pitchFamily="34" charset="0"/>
                        <a:buChar char="•"/>
                      </a:pPr>
                      <a:r>
                        <a:rPr lang="en-MY" sz="1800" b="0" i="0">
                          <a:effectLst/>
                          <a:latin typeface="Helvetica" panose="020B0604020202020204" pitchFamily="34" charset="0"/>
                        </a:rPr>
                        <a:t>Original idea for the Tesla Turbine in a hydropower setting from Dr. Lasagna. Alongside with the technical advisory provided by Professor Shrimpton, both parties are invested in the development and outcomes of the present work.</a:t>
                      </a:r>
                    </a:p>
                  </a:txBody>
                  <a:tcPr marL="90653" marR="90653" marT="45326" marB="45326">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buFont typeface="Arial" panose="020B0604020202020204" pitchFamily="34" charset="0"/>
                        <a:buChar char="•"/>
                      </a:pPr>
                      <a:r>
                        <a:rPr lang="en-MY" sz="1800" b="0" i="0">
                          <a:effectLst/>
                          <a:latin typeface="Helvetica" panose="020B0604020202020204" pitchFamily="34" charset="0"/>
                        </a:rPr>
                        <a:t>Weekly meetings for general progress and queries. </a:t>
                      </a:r>
                    </a:p>
                    <a:p>
                      <a:pPr algn="l" rtl="0" fontAlgn="base">
                        <a:buFont typeface="Arial" panose="020B0604020202020204" pitchFamily="34" charset="0"/>
                        <a:buChar char="•"/>
                      </a:pPr>
                      <a:r>
                        <a:rPr lang="en-MY" sz="1800" b="0" i="0">
                          <a:effectLst/>
                          <a:latin typeface="Helvetica" panose="020B0604020202020204" pitchFamily="34" charset="0"/>
                        </a:rPr>
                        <a:t>Open channel of communication via Microsoft Team and/or email to address specific queries. </a:t>
                      </a:r>
                    </a:p>
                  </a:txBody>
                  <a:tcPr marL="90653" marR="90653" marT="45326" marB="45326">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114821"/>
                  </a:ext>
                </a:extLst>
              </a:tr>
              <a:tr h="1061394">
                <a:tc>
                  <a:txBody>
                    <a:bodyPr/>
                    <a:lstStyle/>
                    <a:p>
                      <a:pPr algn="l" rtl="0" fontAlgn="base"/>
                      <a:r>
                        <a:rPr lang="en-US" sz="1800" b="1" i="0">
                          <a:effectLst/>
                          <a:latin typeface="Helvetica" panose="020B0604020202020204" pitchFamily="34" charset="0"/>
                        </a:rPr>
                        <a:t>Team Members</a:t>
                      </a:r>
                      <a:r>
                        <a:rPr lang="en-US" sz="1800" b="0" i="0">
                          <a:effectLst/>
                          <a:latin typeface="Helvetica" panose="020B0604020202020204" pitchFamily="34" charset="0"/>
                        </a:rPr>
                        <a:t> </a:t>
                      </a:r>
                      <a:endParaRPr lang="en-US" sz="3200" b="0" i="0">
                        <a:effectLst/>
                      </a:endParaRPr>
                    </a:p>
                  </a:txBody>
                  <a:tcPr marL="90653" marR="90653" marT="45326" marB="45326">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buFont typeface="Arial" panose="020B0604020202020204" pitchFamily="34" charset="0"/>
                        <a:buChar char="•"/>
                      </a:pPr>
                      <a:r>
                        <a:rPr lang="en-MY" sz="1800" b="0" i="0">
                          <a:effectLst/>
                          <a:latin typeface="Helvetica" panose="020B0604020202020204" pitchFamily="34" charset="0"/>
                        </a:rPr>
                        <a:t>Communication between members in lieu of the collaborative effort required to complete this work. </a:t>
                      </a:r>
                    </a:p>
                    <a:p>
                      <a:pPr algn="l" rtl="0" fontAlgn="base">
                        <a:buFont typeface="Arial" panose="020B0604020202020204" pitchFamily="34" charset="0"/>
                        <a:buChar char="•"/>
                      </a:pPr>
                      <a:r>
                        <a:rPr lang="en-MY" sz="1800" b="0" i="0">
                          <a:effectLst/>
                          <a:latin typeface="Helvetica" panose="020B0604020202020204" pitchFamily="34" charset="0"/>
                        </a:rPr>
                        <a:t>Cooperation between members in contributing and improving the present work </a:t>
                      </a:r>
                    </a:p>
                  </a:txBody>
                  <a:tcPr marL="90653" marR="90653" marT="45326" marB="45326">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buFont typeface="Arial" panose="020B0604020202020204" pitchFamily="34" charset="0"/>
                        <a:buChar char="•"/>
                      </a:pPr>
                      <a:r>
                        <a:rPr lang="en-MY" sz="1800" b="0" i="0">
                          <a:effectLst/>
                          <a:latin typeface="Helvetica" panose="020B0604020202020204" pitchFamily="34" charset="0"/>
                        </a:rPr>
                        <a:t>Regular meetings.</a:t>
                      </a:r>
                    </a:p>
                    <a:p>
                      <a:pPr algn="l" rtl="0" fontAlgn="base">
                        <a:buFont typeface="Arial" panose="020B0604020202020204" pitchFamily="34" charset="0"/>
                        <a:buChar char="•"/>
                      </a:pPr>
                      <a:r>
                        <a:rPr lang="en-MY" sz="1800" b="0" i="0">
                          <a:effectLst/>
                          <a:latin typeface="Helvetica" panose="020B0604020202020204" pitchFamily="34" charset="0"/>
                        </a:rPr>
                        <a:t>Open channel of communication via Microsoft Team and/or WhatsApp group chat. </a:t>
                      </a:r>
                    </a:p>
                  </a:txBody>
                  <a:tcPr marL="90653" marR="90653" marT="45326" marB="45326">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458944"/>
                  </a:ext>
                </a:extLst>
              </a:tr>
              <a:tr h="0">
                <a:tc>
                  <a:txBody>
                    <a:bodyPr/>
                    <a:lstStyle/>
                    <a:p>
                      <a:pPr algn="l" rtl="0" fontAlgn="base"/>
                      <a:r>
                        <a:rPr lang="en-US" sz="1800" b="1" i="0">
                          <a:effectLst/>
                          <a:latin typeface="Helvetica" panose="020B0604020202020204" pitchFamily="34" charset="0"/>
                        </a:rPr>
                        <a:t>Rural communities</a:t>
                      </a:r>
                      <a:r>
                        <a:rPr lang="en-US" sz="1800" b="0" i="0">
                          <a:effectLst/>
                          <a:latin typeface="Helvetica" panose="020B0604020202020204" pitchFamily="34" charset="0"/>
                        </a:rPr>
                        <a:t> </a:t>
                      </a:r>
                      <a:endParaRPr lang="en-US" sz="3200" b="0" i="0">
                        <a:effectLst/>
                      </a:endParaRPr>
                    </a:p>
                  </a:txBody>
                  <a:tcPr marL="90653" marR="90653" marT="45326" marB="45326">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buFont typeface="Arial" panose="020B0604020202020204" pitchFamily="34" charset="0"/>
                        <a:buChar char="•"/>
                      </a:pPr>
                      <a:r>
                        <a:rPr lang="en-MY" sz="1800" b="0" i="0">
                          <a:effectLst/>
                          <a:latin typeface="Helvetica" panose="020B0604020202020204" pitchFamily="34" charset="0"/>
                        </a:rPr>
                        <a:t>Preservation of local environment and ecosystems. </a:t>
                      </a:r>
                    </a:p>
                    <a:p>
                      <a:pPr algn="l" rtl="0" fontAlgn="base">
                        <a:buFont typeface="Arial" panose="020B0604020202020204" pitchFamily="34" charset="0"/>
                        <a:buChar char="•"/>
                      </a:pPr>
                      <a:r>
                        <a:rPr lang="en-MY" sz="1800" b="0" i="0">
                          <a:effectLst/>
                          <a:latin typeface="Helvetica" panose="020B0604020202020204" pitchFamily="34" charset="0"/>
                        </a:rPr>
                        <a:t>Cost-effective solution.</a:t>
                      </a:r>
                    </a:p>
                  </a:txBody>
                  <a:tcPr marL="90653" marR="90653" marT="45326" marB="45326">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buFont typeface="Arial" panose="020B0604020202020204" pitchFamily="34" charset="0"/>
                        <a:buChar char="•"/>
                      </a:pPr>
                      <a:r>
                        <a:rPr lang="en-MY" sz="1800" b="0" i="0">
                          <a:effectLst/>
                          <a:latin typeface="Helvetica" panose="020B0604020202020204" pitchFamily="34" charset="0"/>
                        </a:rPr>
                        <a:t>Product footprint as key factor in design process. </a:t>
                      </a:r>
                    </a:p>
                    <a:p>
                      <a:pPr algn="l" rtl="0" fontAlgn="base">
                        <a:buFont typeface="Arial" panose="020B0604020202020204" pitchFamily="34" charset="0"/>
                        <a:buChar char="•"/>
                      </a:pPr>
                      <a:r>
                        <a:rPr lang="en-MY" sz="1800" b="0" i="0">
                          <a:effectLst/>
                          <a:latin typeface="Helvetica" panose="020B0604020202020204" pitchFamily="34" charset="0"/>
                        </a:rPr>
                        <a:t>Product cost as key factor in design process. </a:t>
                      </a:r>
                    </a:p>
                  </a:txBody>
                  <a:tcPr marL="90653" marR="90653" marT="45326" marB="45326">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3053461"/>
                  </a:ext>
                </a:extLst>
              </a:tr>
            </a:tbl>
          </a:graphicData>
        </a:graphic>
      </p:graphicFrame>
      <p:pic>
        <p:nvPicPr>
          <p:cNvPr id="4" name="Picture 2">
            <a:extLst>
              <a:ext uri="{FF2B5EF4-FFF2-40B4-BE49-F238E27FC236}">
                <a16:creationId xmlns:a16="http://schemas.microsoft.com/office/drawing/2014/main" id="{8A319DF1-82BC-47E4-AB1A-3267D346B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3E05695-718F-49FC-B33F-0A13E2FC846D}"/>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2.2 Stakeholder Analysis</a:t>
            </a:r>
          </a:p>
        </p:txBody>
      </p:sp>
      <p:pic>
        <p:nvPicPr>
          <p:cNvPr id="8" name="7892849C">
            <a:hlinkClick r:id="" action="ppaction://media"/>
            <a:extLst>
              <a:ext uri="{FF2B5EF4-FFF2-40B4-BE49-F238E27FC236}">
                <a16:creationId xmlns:a16="http://schemas.microsoft.com/office/drawing/2014/main" id="{3D013EB9-A0DA-4B9D-B873-7F7ABC060D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79388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2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20F4EEB-4EB0-4F37-91AB-B17F9D0DFA44}"/>
              </a:ext>
            </a:extLst>
          </p:cNvPr>
          <p:cNvGraphicFramePr>
            <a:graphicFrameLocks noGrp="1"/>
          </p:cNvGraphicFramePr>
          <p:nvPr>
            <p:ph idx="1"/>
            <p:extLst>
              <p:ext uri="{D42A27DB-BD31-4B8C-83A1-F6EECF244321}">
                <p14:modId xmlns:p14="http://schemas.microsoft.com/office/powerpoint/2010/main" val="12716138"/>
              </p:ext>
            </p:extLst>
          </p:nvPr>
        </p:nvGraphicFramePr>
        <p:xfrm>
          <a:off x="1507374" y="2438400"/>
          <a:ext cx="9177251" cy="1981200"/>
        </p:xfrm>
        <a:graphic>
          <a:graphicData uri="http://schemas.openxmlformats.org/drawingml/2006/table">
            <a:tbl>
              <a:tblPr/>
              <a:tblGrid>
                <a:gridCol w="3407587">
                  <a:extLst>
                    <a:ext uri="{9D8B030D-6E8A-4147-A177-3AD203B41FA5}">
                      <a16:colId xmlns:a16="http://schemas.microsoft.com/office/drawing/2014/main" val="2741824823"/>
                    </a:ext>
                  </a:extLst>
                </a:gridCol>
                <a:gridCol w="5769664">
                  <a:extLst>
                    <a:ext uri="{9D8B030D-6E8A-4147-A177-3AD203B41FA5}">
                      <a16:colId xmlns:a16="http://schemas.microsoft.com/office/drawing/2014/main" val="4700432"/>
                    </a:ext>
                  </a:extLst>
                </a:gridCol>
              </a:tblGrid>
              <a:tr h="0">
                <a:tc>
                  <a:txBody>
                    <a:bodyPr/>
                    <a:lstStyle/>
                    <a:p>
                      <a:pPr algn="just" rtl="0" fontAlgn="base"/>
                      <a:r>
                        <a:rPr lang="en-GB" sz="2000" b="1" i="0">
                          <a:effectLst/>
                          <a:latin typeface="Helvetica"/>
                        </a:rPr>
                        <a:t>Feature</a:t>
                      </a:r>
                      <a:r>
                        <a:rPr lang="en-GB" sz="2000" b="0" i="0">
                          <a:effectLst/>
                          <a:latin typeface="Helvetica"/>
                        </a:rPr>
                        <a:t> </a:t>
                      </a:r>
                      <a:endParaRPr lang="en-GB"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r>
                        <a:rPr lang="en-GB" sz="2000" b="1" i="0">
                          <a:effectLst/>
                          <a:latin typeface="Helvetica"/>
                        </a:rPr>
                        <a:t>Target</a:t>
                      </a:r>
                      <a:r>
                        <a:rPr lang="en-GB" sz="2000" b="0" i="0">
                          <a:effectLst/>
                          <a:latin typeface="Helvetica"/>
                        </a:rPr>
                        <a:t> </a:t>
                      </a:r>
                      <a:endParaRPr lang="en-GB"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9191772"/>
                  </a:ext>
                </a:extLst>
              </a:tr>
              <a:tr h="0">
                <a:tc>
                  <a:txBody>
                    <a:bodyPr/>
                    <a:lstStyle/>
                    <a:p>
                      <a:pPr algn="just" rtl="0" fontAlgn="base"/>
                      <a:r>
                        <a:rPr lang="en-GB" sz="2000" b="0" i="0">
                          <a:effectLst/>
                          <a:latin typeface="Helvetica"/>
                        </a:rPr>
                        <a:t>Power Output</a:t>
                      </a:r>
                      <a:endParaRPr lang="en-GB"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r>
                        <a:rPr lang="en-GB" sz="2000" b="0" i="0">
                          <a:effectLst/>
                          <a:latin typeface="Helvetica"/>
                        </a:rPr>
                        <a:t>100 W</a:t>
                      </a:r>
                      <a:endParaRPr lang="en-GB"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0392165"/>
                  </a:ext>
                </a:extLst>
              </a:tr>
              <a:tr h="0">
                <a:tc>
                  <a:txBody>
                    <a:bodyPr/>
                    <a:lstStyle/>
                    <a:p>
                      <a:pPr algn="just" rtl="0" fontAlgn="base"/>
                      <a:r>
                        <a:rPr lang="en-GB" sz="2000" b="0" i="0">
                          <a:effectLst/>
                          <a:latin typeface="Helvetica"/>
                        </a:rPr>
                        <a:t>Physical footprint </a:t>
                      </a:r>
                      <a:endParaRPr lang="en-GB"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r>
                        <a:rPr lang="en-MY" sz="2000" b="0" i="0">
                          <a:effectLst/>
                          <a:latin typeface="Helvetica"/>
                        </a:rPr>
                        <a:t>&lt; 30 × 30 × 30 cm</a:t>
                      </a:r>
                      <a:r>
                        <a:rPr lang="en-MY" sz="2000" b="0" i="0" baseline="30000">
                          <a:effectLst/>
                          <a:latin typeface="Helvetica"/>
                        </a:rPr>
                        <a:t>3</a:t>
                      </a:r>
                      <a:r>
                        <a:rPr lang="en-MY" sz="2000" b="0" i="0">
                          <a:effectLst/>
                          <a:latin typeface="Helvetica"/>
                        </a:rPr>
                        <a:t> </a:t>
                      </a:r>
                      <a:endParaRPr lang="en-MY"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322232"/>
                  </a:ext>
                </a:extLst>
              </a:tr>
              <a:tr h="393290">
                <a:tc>
                  <a:txBody>
                    <a:bodyPr/>
                    <a:lstStyle/>
                    <a:p>
                      <a:pPr algn="just" rtl="0" fontAlgn="base"/>
                      <a:r>
                        <a:rPr lang="en-GB" sz="2000" b="0" i="0">
                          <a:effectLst/>
                          <a:latin typeface="Helvetica"/>
                        </a:rPr>
                        <a:t>Weight</a:t>
                      </a:r>
                      <a:endParaRPr lang="en-GB"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r>
                        <a:rPr lang="en-GB" sz="2000" b="0" i="0">
                          <a:effectLst/>
                          <a:latin typeface="Helvetica"/>
                        </a:rPr>
                        <a:t>&lt; 30 kg</a:t>
                      </a:r>
                      <a:endParaRPr lang="en-GB"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273384"/>
                  </a:ext>
                </a:extLst>
              </a:tr>
              <a:tr h="0">
                <a:tc>
                  <a:txBody>
                    <a:bodyPr/>
                    <a:lstStyle/>
                    <a:p>
                      <a:pPr algn="just" rtl="0" fontAlgn="base"/>
                      <a:r>
                        <a:rPr lang="en-GB" sz="2000" b="0" i="0">
                          <a:effectLst/>
                          <a:latin typeface="Helvetica"/>
                        </a:rPr>
                        <a:t>Purchase Cost</a:t>
                      </a:r>
                      <a:endParaRPr lang="en-GB"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just" rtl="0" fontAlgn="base"/>
                      <a:r>
                        <a:rPr lang="en-MY" sz="2000" b="0" i="0">
                          <a:effectLst/>
                          <a:latin typeface="Helvetica"/>
                        </a:rPr>
                        <a:t>Less than </a:t>
                      </a:r>
                      <a:r>
                        <a:rPr lang="en-MY" sz="2000" b="0" i="0">
                          <a:effectLst/>
                          <a:latin typeface="Helvetica"/>
                          <a:cs typeface="Helvetica"/>
                        </a:rPr>
                        <a:t>£</a:t>
                      </a:r>
                      <a:r>
                        <a:rPr lang="en-MY" sz="2000" b="0" i="0">
                          <a:effectLst/>
                          <a:latin typeface="Helvetica"/>
                        </a:rPr>
                        <a:t>200 (commercial manufacturing) </a:t>
                      </a:r>
                      <a:endParaRPr lang="en-MY" sz="3600" b="0" i="0">
                        <a:effectLst/>
                        <a:latin typeface="Helvetica"/>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9987835"/>
                  </a:ext>
                </a:extLst>
              </a:tr>
            </a:tbl>
          </a:graphicData>
        </a:graphic>
      </p:graphicFrame>
      <p:pic>
        <p:nvPicPr>
          <p:cNvPr id="4" name="Picture 2">
            <a:extLst>
              <a:ext uri="{FF2B5EF4-FFF2-40B4-BE49-F238E27FC236}">
                <a16:creationId xmlns:a16="http://schemas.microsoft.com/office/drawing/2014/main" id="{E1F8D612-9EB8-45BB-A5B8-25A5A27AD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0">
            <a:hlinkClick r:id="" action="ppaction://media"/>
            <a:extLst>
              <a:ext uri="{FF2B5EF4-FFF2-40B4-BE49-F238E27FC236}">
                <a16:creationId xmlns:a16="http://schemas.microsoft.com/office/drawing/2014/main" id="{F40C9A41-493F-4EE6-829D-4ED3A9DEF0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
        <p:nvSpPr>
          <p:cNvPr id="6" name="Title 1">
            <a:extLst>
              <a:ext uri="{FF2B5EF4-FFF2-40B4-BE49-F238E27FC236}">
                <a16:creationId xmlns:a16="http://schemas.microsoft.com/office/drawing/2014/main" id="{6B018B9B-3D80-48D8-BE74-BBDAB55D1B3C}"/>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2.3 Design Specifications</a:t>
            </a:r>
            <a:endParaRPr lang="en-US" sz="2400" b="1">
              <a:latin typeface="Helvetica" pitchFamily="2" charset="0"/>
              <a:ea typeface="+mn-ea"/>
              <a:cs typeface="+mn-cs"/>
            </a:endParaRPr>
          </a:p>
        </p:txBody>
      </p:sp>
    </p:spTree>
    <p:extLst>
      <p:ext uri="{BB962C8B-B14F-4D97-AF65-F5344CB8AC3E}">
        <p14:creationId xmlns:p14="http://schemas.microsoft.com/office/powerpoint/2010/main" val="249528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E8665BD-BF7F-0A49-866B-839BE163020F}"/>
              </a:ext>
            </a:extLst>
          </p:cNvPr>
          <p:cNvCxnSpPr>
            <a:cxnSpLocks/>
          </p:cNvCxnSpPr>
          <p:nvPr/>
        </p:nvCxnSpPr>
        <p:spPr>
          <a:xfrm>
            <a:off x="5613637" y="0"/>
            <a:ext cx="0" cy="7033846"/>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782BBB6-12B3-E948-8363-45020E5766FE}"/>
              </a:ext>
            </a:extLst>
          </p:cNvPr>
          <p:cNvSpPr/>
          <p:nvPr/>
        </p:nvSpPr>
        <p:spPr>
          <a:xfrm>
            <a:off x="5471746" y="501160"/>
            <a:ext cx="283781" cy="283781"/>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8CE04765-113C-274D-8DF9-22537B08A0D2}"/>
              </a:ext>
            </a:extLst>
          </p:cNvPr>
          <p:cNvSpPr/>
          <p:nvPr/>
        </p:nvSpPr>
        <p:spPr>
          <a:xfrm>
            <a:off x="5471746" y="1347661"/>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TextBox 12">
            <a:extLst>
              <a:ext uri="{FF2B5EF4-FFF2-40B4-BE49-F238E27FC236}">
                <a16:creationId xmlns:a16="http://schemas.microsoft.com/office/drawing/2014/main" id="{C943326A-0FC1-FA42-9EFD-9A713C8EA3AF}"/>
              </a:ext>
            </a:extLst>
          </p:cNvPr>
          <p:cNvSpPr txBox="1"/>
          <p:nvPr/>
        </p:nvSpPr>
        <p:spPr>
          <a:xfrm>
            <a:off x="6122082" y="412218"/>
            <a:ext cx="28978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1. Introduction</a:t>
            </a:r>
          </a:p>
        </p:txBody>
      </p:sp>
      <p:sp>
        <p:nvSpPr>
          <p:cNvPr id="8" name="TextBox 13">
            <a:extLst>
              <a:ext uri="{FF2B5EF4-FFF2-40B4-BE49-F238E27FC236}">
                <a16:creationId xmlns:a16="http://schemas.microsoft.com/office/drawing/2014/main" id="{44AFE632-6A76-FE45-BA13-65CEF2B49B86}"/>
              </a:ext>
            </a:extLst>
          </p:cNvPr>
          <p:cNvSpPr txBox="1"/>
          <p:nvPr/>
        </p:nvSpPr>
        <p:spPr>
          <a:xfrm>
            <a:off x="2748687" y="1264973"/>
            <a:ext cx="39255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2. Design Brief</a:t>
            </a:r>
          </a:p>
        </p:txBody>
      </p:sp>
      <p:sp>
        <p:nvSpPr>
          <p:cNvPr id="9" name="TextBox 15">
            <a:extLst>
              <a:ext uri="{FF2B5EF4-FFF2-40B4-BE49-F238E27FC236}">
                <a16:creationId xmlns:a16="http://schemas.microsoft.com/office/drawing/2014/main" id="{F0934BDC-14F6-E04F-B764-E0A7AC8977AA}"/>
              </a:ext>
            </a:extLst>
          </p:cNvPr>
          <p:cNvSpPr txBox="1"/>
          <p:nvPr/>
        </p:nvSpPr>
        <p:spPr>
          <a:xfrm>
            <a:off x="2166877" y="2902614"/>
            <a:ext cx="302806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4. Analytical Model</a:t>
            </a:r>
          </a:p>
        </p:txBody>
      </p:sp>
      <p:sp>
        <p:nvSpPr>
          <p:cNvPr id="10" name="TextBox 16">
            <a:extLst>
              <a:ext uri="{FF2B5EF4-FFF2-40B4-BE49-F238E27FC236}">
                <a16:creationId xmlns:a16="http://schemas.microsoft.com/office/drawing/2014/main" id="{6FEFE56E-1695-8347-8FB8-2C03D6429592}"/>
              </a:ext>
            </a:extLst>
          </p:cNvPr>
          <p:cNvSpPr txBox="1"/>
          <p:nvPr/>
        </p:nvSpPr>
        <p:spPr>
          <a:xfrm>
            <a:off x="6122082" y="3808674"/>
            <a:ext cx="4958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5. CFD Model</a:t>
            </a:r>
          </a:p>
        </p:txBody>
      </p:sp>
      <p:sp>
        <p:nvSpPr>
          <p:cNvPr id="11" name="TextBox 17">
            <a:extLst>
              <a:ext uri="{FF2B5EF4-FFF2-40B4-BE49-F238E27FC236}">
                <a16:creationId xmlns:a16="http://schemas.microsoft.com/office/drawing/2014/main" id="{CD9F8927-3CB0-B54C-A806-8DAD850DA22A}"/>
              </a:ext>
            </a:extLst>
          </p:cNvPr>
          <p:cNvSpPr txBox="1"/>
          <p:nvPr/>
        </p:nvSpPr>
        <p:spPr>
          <a:xfrm>
            <a:off x="1463585" y="4645864"/>
            <a:ext cx="44957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6. Final Design Proposal</a:t>
            </a:r>
          </a:p>
        </p:txBody>
      </p:sp>
      <p:sp>
        <p:nvSpPr>
          <p:cNvPr id="12" name="TextBox 18">
            <a:extLst>
              <a:ext uri="{FF2B5EF4-FFF2-40B4-BE49-F238E27FC236}">
                <a16:creationId xmlns:a16="http://schemas.microsoft.com/office/drawing/2014/main" id="{F52C2F87-9A72-6640-A03A-5039B01A4F6A}"/>
              </a:ext>
            </a:extLst>
          </p:cNvPr>
          <p:cNvSpPr txBox="1"/>
          <p:nvPr/>
        </p:nvSpPr>
        <p:spPr>
          <a:xfrm>
            <a:off x="6122081" y="5498605"/>
            <a:ext cx="476375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7. Conclusion</a:t>
            </a:r>
          </a:p>
        </p:txBody>
      </p:sp>
      <p:sp>
        <p:nvSpPr>
          <p:cNvPr id="13" name="Oval 12">
            <a:extLst>
              <a:ext uri="{FF2B5EF4-FFF2-40B4-BE49-F238E27FC236}">
                <a16:creationId xmlns:a16="http://schemas.microsoft.com/office/drawing/2014/main" id="{5290832E-DEC5-9042-AA64-A414987FF0BC}"/>
              </a:ext>
            </a:extLst>
          </p:cNvPr>
          <p:cNvSpPr/>
          <p:nvPr/>
        </p:nvSpPr>
        <p:spPr>
          <a:xfrm>
            <a:off x="5471745" y="2194162"/>
            <a:ext cx="283781" cy="283781"/>
          </a:xfrm>
          <a:prstGeom prst="ellipse">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82E2A3A4-E38C-4749-9463-FF47A5D1FC6F}"/>
              </a:ext>
            </a:extLst>
          </p:cNvPr>
          <p:cNvSpPr/>
          <p:nvPr/>
        </p:nvSpPr>
        <p:spPr>
          <a:xfrm>
            <a:off x="5471743" y="3037405"/>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E42E9C52-D363-C645-AC8B-B0974FF395E2}"/>
              </a:ext>
            </a:extLst>
          </p:cNvPr>
          <p:cNvSpPr/>
          <p:nvPr/>
        </p:nvSpPr>
        <p:spPr>
          <a:xfrm>
            <a:off x="5471743" y="3883906"/>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1D839A44-E56F-D44A-8DD0-B5AB5DAFC66E}"/>
              </a:ext>
            </a:extLst>
          </p:cNvPr>
          <p:cNvSpPr/>
          <p:nvPr/>
        </p:nvSpPr>
        <p:spPr>
          <a:xfrm>
            <a:off x="5471743" y="4734807"/>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145B57ED-8C97-8E46-9F83-633563CF5669}"/>
              </a:ext>
            </a:extLst>
          </p:cNvPr>
          <p:cNvSpPr/>
          <p:nvPr/>
        </p:nvSpPr>
        <p:spPr>
          <a:xfrm>
            <a:off x="5469468" y="5587548"/>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TextBox 24">
            <a:extLst>
              <a:ext uri="{FF2B5EF4-FFF2-40B4-BE49-F238E27FC236}">
                <a16:creationId xmlns:a16="http://schemas.microsoft.com/office/drawing/2014/main" id="{884DEC44-284C-BF4F-B6D9-15566013E2D2}"/>
              </a:ext>
            </a:extLst>
          </p:cNvPr>
          <p:cNvSpPr txBox="1"/>
          <p:nvPr/>
        </p:nvSpPr>
        <p:spPr>
          <a:xfrm>
            <a:off x="6227356" y="873883"/>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Background</a:t>
            </a:r>
          </a:p>
          <a:p>
            <a:pPr marL="285750" indent="-285750">
              <a:buFont typeface="Arial" panose="020B0604020202020204" pitchFamily="34" charset="0"/>
              <a:buChar char="•"/>
            </a:pPr>
            <a:r>
              <a:rPr lang="en-US" sz="1400">
                <a:solidFill>
                  <a:srgbClr val="535353"/>
                </a:solidFill>
                <a:latin typeface="Helvetica" pitchFamily="2" charset="0"/>
              </a:rPr>
              <a:t>Literature Review</a:t>
            </a:r>
          </a:p>
          <a:p>
            <a:pPr marL="285750" indent="-285750">
              <a:buFont typeface="Arial" panose="020B0604020202020204" pitchFamily="34" charset="0"/>
              <a:buChar char="•"/>
            </a:pPr>
            <a:r>
              <a:rPr lang="en-US" sz="1400" err="1">
                <a:solidFill>
                  <a:srgbClr val="535353"/>
                </a:solidFill>
                <a:latin typeface="Helvetica" pitchFamily="2" charset="0"/>
              </a:rPr>
              <a:t>Organisation</a:t>
            </a:r>
            <a:r>
              <a:rPr lang="en-US" sz="1400">
                <a:solidFill>
                  <a:srgbClr val="535353"/>
                </a:solidFill>
                <a:latin typeface="Helvetica" pitchFamily="2" charset="0"/>
              </a:rPr>
              <a:t> Chart</a:t>
            </a:r>
          </a:p>
        </p:txBody>
      </p:sp>
      <p:sp>
        <p:nvSpPr>
          <p:cNvPr id="19" name="TextBox 26">
            <a:extLst>
              <a:ext uri="{FF2B5EF4-FFF2-40B4-BE49-F238E27FC236}">
                <a16:creationId xmlns:a16="http://schemas.microsoft.com/office/drawing/2014/main" id="{8C979544-DFC8-6946-8A82-DE1DCCD03AFB}"/>
              </a:ext>
            </a:extLst>
          </p:cNvPr>
          <p:cNvSpPr txBox="1"/>
          <p:nvPr/>
        </p:nvSpPr>
        <p:spPr>
          <a:xfrm>
            <a:off x="2846148" y="170328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Aims and Objectives</a:t>
            </a:r>
          </a:p>
          <a:p>
            <a:pPr marL="285750" indent="-285750">
              <a:buFont typeface="Arial" panose="020B0604020202020204" pitchFamily="34" charset="0"/>
              <a:buChar char="•"/>
            </a:pPr>
            <a:r>
              <a:rPr lang="en-US" sz="1400">
                <a:solidFill>
                  <a:srgbClr val="535353"/>
                </a:solidFill>
                <a:latin typeface="Helvetica" pitchFamily="2" charset="0"/>
              </a:rPr>
              <a:t>Stakeholder Analysis</a:t>
            </a:r>
          </a:p>
          <a:p>
            <a:pPr marL="285750" indent="-285750">
              <a:buFont typeface="Arial" panose="020B0604020202020204" pitchFamily="34" charset="0"/>
              <a:buChar char="•"/>
            </a:pPr>
            <a:r>
              <a:rPr lang="en-US" sz="1400">
                <a:solidFill>
                  <a:srgbClr val="535353"/>
                </a:solidFill>
                <a:latin typeface="Helvetica" pitchFamily="2" charset="0"/>
              </a:rPr>
              <a:t>Design Specifications</a:t>
            </a:r>
          </a:p>
        </p:txBody>
      </p:sp>
      <p:sp>
        <p:nvSpPr>
          <p:cNvPr id="20" name="TextBox 27">
            <a:extLst>
              <a:ext uri="{FF2B5EF4-FFF2-40B4-BE49-F238E27FC236}">
                <a16:creationId xmlns:a16="http://schemas.microsoft.com/office/drawing/2014/main" id="{DC148767-A2B4-1244-8C32-68870EFA1057}"/>
              </a:ext>
            </a:extLst>
          </p:cNvPr>
          <p:cNvSpPr txBox="1"/>
          <p:nvPr/>
        </p:nvSpPr>
        <p:spPr>
          <a:xfrm>
            <a:off x="6167235" y="2575837"/>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Design Process</a:t>
            </a:r>
          </a:p>
          <a:p>
            <a:pPr marL="285750" indent="-285750">
              <a:buFont typeface="Arial" panose="020B0604020202020204" pitchFamily="34" charset="0"/>
              <a:buChar char="•"/>
            </a:pPr>
            <a:r>
              <a:rPr lang="en-US" sz="1400">
                <a:solidFill>
                  <a:srgbClr val="535353"/>
                </a:solidFill>
                <a:latin typeface="Helvetica" pitchFamily="2" charset="0"/>
              </a:rPr>
              <a:t>Concept Designs</a:t>
            </a:r>
          </a:p>
        </p:txBody>
      </p:sp>
      <p:sp>
        <p:nvSpPr>
          <p:cNvPr id="21" name="TextBox 28">
            <a:extLst>
              <a:ext uri="{FF2B5EF4-FFF2-40B4-BE49-F238E27FC236}">
                <a16:creationId xmlns:a16="http://schemas.microsoft.com/office/drawing/2014/main" id="{AED7D8AB-2658-104A-AD4F-EB8AFFB04CFE}"/>
              </a:ext>
            </a:extLst>
          </p:cNvPr>
          <p:cNvSpPr txBox="1"/>
          <p:nvPr/>
        </p:nvSpPr>
        <p:spPr>
          <a:xfrm>
            <a:off x="2846147" y="3410127"/>
            <a:ext cx="3014651"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Goals</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Assumptions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Volute Casing Incorporation</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Results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Design Variables </a:t>
            </a:r>
            <a:r>
              <a:rPr lang="en-US" sz="1400" err="1">
                <a:effectLst/>
                <a:latin typeface="Helvetica" panose="020B0604020202020204" pitchFamily="34" charset="0"/>
                <a:ea typeface="DengXian" panose="02010600030101010101" pitchFamily="2" charset="-122"/>
                <a:cs typeface="Helvetica" panose="020B0604020202020204" pitchFamily="34" charset="0"/>
              </a:rPr>
              <a:t>Optimisation</a:t>
            </a:r>
            <a:endParaRPr lang="en-US" sz="1400">
              <a:solidFill>
                <a:srgbClr val="535353"/>
              </a:solidFill>
              <a:latin typeface="Helvetica" panose="020B0604020202020204" pitchFamily="34" charset="0"/>
              <a:cs typeface="Helvetica" panose="020B0604020202020204" pitchFamily="34" charset="0"/>
            </a:endParaRPr>
          </a:p>
        </p:txBody>
      </p:sp>
      <p:sp>
        <p:nvSpPr>
          <p:cNvPr id="22" name="TextBox 29">
            <a:extLst>
              <a:ext uri="{FF2B5EF4-FFF2-40B4-BE49-F238E27FC236}">
                <a16:creationId xmlns:a16="http://schemas.microsoft.com/office/drawing/2014/main" id="{D2DD6AD1-D9D2-174A-A5D0-2BD3C6880AC4}"/>
              </a:ext>
            </a:extLst>
          </p:cNvPr>
          <p:cNvSpPr txBox="1"/>
          <p:nvPr/>
        </p:nvSpPr>
        <p:spPr>
          <a:xfrm>
            <a:off x="6227356" y="426340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Goals</a:t>
            </a:r>
          </a:p>
          <a:p>
            <a:pPr marL="285750" indent="-285750">
              <a:buFont typeface="Arial" panose="020B0604020202020204" pitchFamily="34" charset="0"/>
              <a:buChar char="•"/>
            </a:pPr>
            <a:r>
              <a:rPr lang="en-US" sz="1400">
                <a:solidFill>
                  <a:srgbClr val="535353"/>
                </a:solidFill>
                <a:latin typeface="Helvetica" pitchFamily="2" charset="0"/>
              </a:rPr>
              <a:t>Methodology</a:t>
            </a:r>
          </a:p>
          <a:p>
            <a:pPr marL="285750" indent="-285750">
              <a:buFont typeface="Arial" panose="020B0604020202020204" pitchFamily="34" charset="0"/>
              <a:buChar char="•"/>
            </a:pPr>
            <a:r>
              <a:rPr lang="en-US" sz="1400">
                <a:solidFill>
                  <a:srgbClr val="535353"/>
                </a:solidFill>
                <a:latin typeface="Helvetica" pitchFamily="2" charset="0"/>
              </a:rPr>
              <a:t>Results</a:t>
            </a:r>
          </a:p>
        </p:txBody>
      </p:sp>
      <p:sp>
        <p:nvSpPr>
          <p:cNvPr id="23" name="TextBox 30">
            <a:extLst>
              <a:ext uri="{FF2B5EF4-FFF2-40B4-BE49-F238E27FC236}">
                <a16:creationId xmlns:a16="http://schemas.microsoft.com/office/drawing/2014/main" id="{5FD3D861-9905-4B4F-BA1D-2DDC3A94CDF2}"/>
              </a:ext>
            </a:extLst>
          </p:cNvPr>
          <p:cNvSpPr txBox="1"/>
          <p:nvPr/>
        </p:nvSpPr>
        <p:spPr>
          <a:xfrm>
            <a:off x="2843870" y="5112617"/>
            <a:ext cx="248370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Component Selection</a:t>
            </a:r>
          </a:p>
          <a:p>
            <a:pPr marL="285750" indent="-285750">
              <a:buFont typeface="Arial" panose="020B0604020202020204" pitchFamily="34" charset="0"/>
              <a:buChar char="•"/>
            </a:pPr>
            <a:r>
              <a:rPr lang="en-US" sz="1400">
                <a:solidFill>
                  <a:srgbClr val="535353"/>
                </a:solidFill>
                <a:latin typeface="Helvetica" pitchFamily="2" charset="0"/>
              </a:rPr>
              <a:t>Proposed Manufacturing</a:t>
            </a:r>
          </a:p>
          <a:p>
            <a:pPr marL="285750" indent="-285750">
              <a:buFont typeface="Arial" panose="020B0604020202020204" pitchFamily="34" charset="0"/>
              <a:buChar char="•"/>
            </a:pPr>
            <a:r>
              <a:rPr lang="en-MY" sz="1400">
                <a:solidFill>
                  <a:srgbClr val="535353"/>
                </a:solidFill>
                <a:latin typeface="Helvetica" pitchFamily="2" charset="0"/>
              </a:rPr>
              <a:t>Materials and Environmental Impact</a:t>
            </a:r>
            <a:endParaRPr lang="en-US" sz="1400">
              <a:solidFill>
                <a:srgbClr val="535353"/>
              </a:solidFill>
              <a:latin typeface="Helvetica" pitchFamily="2" charset="0"/>
            </a:endParaRPr>
          </a:p>
        </p:txBody>
      </p:sp>
      <p:sp>
        <p:nvSpPr>
          <p:cNvPr id="24" name="TextBox 31">
            <a:extLst>
              <a:ext uri="{FF2B5EF4-FFF2-40B4-BE49-F238E27FC236}">
                <a16:creationId xmlns:a16="http://schemas.microsoft.com/office/drawing/2014/main" id="{A5FBD47F-E3A6-5949-8B2B-76013F6C6070}"/>
              </a:ext>
            </a:extLst>
          </p:cNvPr>
          <p:cNvSpPr txBox="1"/>
          <p:nvPr/>
        </p:nvSpPr>
        <p:spPr>
          <a:xfrm>
            <a:off x="6227356" y="5922562"/>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Project Review</a:t>
            </a:r>
          </a:p>
          <a:p>
            <a:pPr marL="285750" indent="-285750">
              <a:buFont typeface="Arial" panose="020B0604020202020204" pitchFamily="34" charset="0"/>
              <a:buChar char="•"/>
            </a:pPr>
            <a:r>
              <a:rPr lang="en-US" sz="1400">
                <a:solidFill>
                  <a:srgbClr val="535353"/>
                </a:solidFill>
                <a:latin typeface="Helvetica" pitchFamily="2" charset="0"/>
              </a:rPr>
              <a:t>Future Work</a:t>
            </a:r>
          </a:p>
        </p:txBody>
      </p:sp>
      <p:sp>
        <p:nvSpPr>
          <p:cNvPr id="25" name="TextBox 15">
            <a:extLst>
              <a:ext uri="{FF2B5EF4-FFF2-40B4-BE49-F238E27FC236}">
                <a16:creationId xmlns:a16="http://schemas.microsoft.com/office/drawing/2014/main" id="{EAF5329D-EA1D-4F07-B451-BEA364910242}"/>
              </a:ext>
            </a:extLst>
          </p:cNvPr>
          <p:cNvSpPr txBox="1"/>
          <p:nvPr/>
        </p:nvSpPr>
        <p:spPr>
          <a:xfrm>
            <a:off x="6122081" y="2133026"/>
            <a:ext cx="428799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solidFill>
                  <a:schemeClr val="accent5"/>
                </a:solidFill>
                <a:latin typeface="Helvetica" pitchFamily="2" charset="0"/>
              </a:rPr>
              <a:t>3. Design Process</a:t>
            </a:r>
          </a:p>
        </p:txBody>
      </p:sp>
      <p:pic>
        <p:nvPicPr>
          <p:cNvPr id="26" name="Picture 2">
            <a:extLst>
              <a:ext uri="{FF2B5EF4-FFF2-40B4-BE49-F238E27FC236}">
                <a16:creationId xmlns:a16="http://schemas.microsoft.com/office/drawing/2014/main" id="{66E3752B-6F34-494B-90A3-601465344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36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97456B-5DEC-450A-922E-610BBF5F1F5C}"/>
              </a:ext>
            </a:extLst>
          </p:cNvPr>
          <p:cNvSpPr txBox="1"/>
          <p:nvPr/>
        </p:nvSpPr>
        <p:spPr>
          <a:xfrm>
            <a:off x="2937163" y="1690688"/>
            <a:ext cx="6317673" cy="369332"/>
          </a:xfrm>
          <a:prstGeom prst="rect">
            <a:avLst/>
          </a:prstGeom>
          <a:noFill/>
          <a:ln>
            <a:solidFill>
              <a:schemeClr val="tx1"/>
            </a:solidFill>
          </a:ln>
        </p:spPr>
        <p:txBody>
          <a:bodyPr wrap="square" rtlCol="0">
            <a:spAutoFit/>
          </a:bodyPr>
          <a:lstStyle/>
          <a:p>
            <a:r>
              <a:rPr lang="en-GB" sz="1800" b="0" i="0">
                <a:solidFill>
                  <a:srgbClr val="000000"/>
                </a:solidFill>
                <a:effectLst/>
                <a:latin typeface="Helvetica" panose="020B0604020202020204" pitchFamily="34" charset="0"/>
              </a:rPr>
              <a:t>Quantifying external parameters and performance targets.</a:t>
            </a:r>
            <a:endParaRPr lang="en-MY"/>
          </a:p>
        </p:txBody>
      </p:sp>
      <p:cxnSp>
        <p:nvCxnSpPr>
          <p:cNvPr id="8" name="Straight Arrow Connector 7">
            <a:extLst>
              <a:ext uri="{FF2B5EF4-FFF2-40B4-BE49-F238E27FC236}">
                <a16:creationId xmlns:a16="http://schemas.microsoft.com/office/drawing/2014/main" id="{7C3B56C7-8A1D-4344-AF61-02FD76874E77}"/>
              </a:ext>
            </a:extLst>
          </p:cNvPr>
          <p:cNvCxnSpPr>
            <a:stCxn id="6" idx="2"/>
          </p:cNvCxnSpPr>
          <p:nvPr/>
        </p:nvCxnSpPr>
        <p:spPr>
          <a:xfrm flipH="1">
            <a:off x="6095999" y="2060020"/>
            <a:ext cx="1" cy="483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26A06D-EDB6-4DE1-A5AC-290CE05E911A}"/>
              </a:ext>
            </a:extLst>
          </p:cNvPr>
          <p:cNvSpPr txBox="1"/>
          <p:nvPr/>
        </p:nvSpPr>
        <p:spPr>
          <a:xfrm>
            <a:off x="3344485" y="2543695"/>
            <a:ext cx="5503027" cy="369332"/>
          </a:xfrm>
          <a:prstGeom prst="rect">
            <a:avLst/>
          </a:prstGeom>
          <a:noFill/>
          <a:ln>
            <a:solidFill>
              <a:schemeClr val="tx1"/>
            </a:solidFill>
          </a:ln>
        </p:spPr>
        <p:txBody>
          <a:bodyPr wrap="square" rtlCol="0">
            <a:spAutoFit/>
          </a:bodyPr>
          <a:lstStyle/>
          <a:p>
            <a:r>
              <a:rPr lang="en-MY" sz="1800" b="0" i="0">
                <a:solidFill>
                  <a:srgbClr val="000000"/>
                </a:solidFill>
                <a:effectLst/>
                <a:latin typeface="Helvetica" panose="020B0604020202020204" pitchFamily="34" charset="0"/>
              </a:rPr>
              <a:t>Initialise rotor parameters using analytical solutions. </a:t>
            </a:r>
            <a:endParaRPr lang="en-MY"/>
          </a:p>
        </p:txBody>
      </p:sp>
      <p:sp>
        <p:nvSpPr>
          <p:cNvPr id="10" name="TextBox 9">
            <a:extLst>
              <a:ext uri="{FF2B5EF4-FFF2-40B4-BE49-F238E27FC236}">
                <a16:creationId xmlns:a16="http://schemas.microsoft.com/office/drawing/2014/main" id="{F688FA9A-BEB6-4AE8-93AD-77390EF13D52}"/>
              </a:ext>
            </a:extLst>
          </p:cNvPr>
          <p:cNvSpPr txBox="1"/>
          <p:nvPr/>
        </p:nvSpPr>
        <p:spPr>
          <a:xfrm>
            <a:off x="3253044" y="3433156"/>
            <a:ext cx="5685905" cy="646331"/>
          </a:xfrm>
          <a:prstGeom prst="rect">
            <a:avLst/>
          </a:prstGeom>
          <a:noFill/>
          <a:ln>
            <a:solidFill>
              <a:schemeClr val="tx1"/>
            </a:solidFill>
          </a:ln>
        </p:spPr>
        <p:txBody>
          <a:bodyPr wrap="square" rtlCol="0">
            <a:spAutoFit/>
          </a:bodyPr>
          <a:lstStyle/>
          <a:p>
            <a:r>
              <a:rPr lang="en-MY" sz="1800" b="0" i="0">
                <a:solidFill>
                  <a:srgbClr val="000000"/>
                </a:solidFill>
                <a:effectLst/>
                <a:latin typeface="Helvetica" panose="020B0604020202020204" pitchFamily="34" charset="0"/>
              </a:rPr>
              <a:t>Forming the preliminary design of the turbine exterior and supporting components based on rotor. </a:t>
            </a:r>
            <a:endParaRPr lang="en-MY"/>
          </a:p>
        </p:txBody>
      </p:sp>
      <p:cxnSp>
        <p:nvCxnSpPr>
          <p:cNvPr id="12" name="Straight Arrow Connector 11">
            <a:extLst>
              <a:ext uri="{FF2B5EF4-FFF2-40B4-BE49-F238E27FC236}">
                <a16:creationId xmlns:a16="http://schemas.microsoft.com/office/drawing/2014/main" id="{45AAEEED-797C-40E6-A173-04E50DC49A52}"/>
              </a:ext>
            </a:extLst>
          </p:cNvPr>
          <p:cNvCxnSpPr/>
          <p:nvPr/>
        </p:nvCxnSpPr>
        <p:spPr>
          <a:xfrm flipH="1">
            <a:off x="6095997" y="2945325"/>
            <a:ext cx="1" cy="483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620866-78E7-4CE2-AE47-4CE46A1726AA}"/>
              </a:ext>
            </a:extLst>
          </p:cNvPr>
          <p:cNvSpPr txBox="1"/>
          <p:nvPr/>
        </p:nvSpPr>
        <p:spPr>
          <a:xfrm>
            <a:off x="3128352" y="4599616"/>
            <a:ext cx="5935287" cy="379765"/>
          </a:xfrm>
          <a:prstGeom prst="rect">
            <a:avLst/>
          </a:prstGeom>
          <a:noFill/>
          <a:ln>
            <a:solidFill>
              <a:schemeClr val="tx1"/>
            </a:solidFill>
          </a:ln>
        </p:spPr>
        <p:txBody>
          <a:bodyPr wrap="square" rtlCol="0">
            <a:spAutoFit/>
          </a:bodyPr>
          <a:lstStyle/>
          <a:p>
            <a:r>
              <a:rPr lang="en-MY" sz="1800" b="0" i="0">
                <a:solidFill>
                  <a:srgbClr val="000000"/>
                </a:solidFill>
                <a:effectLst/>
                <a:latin typeface="Helvetica" panose="020B0604020202020204" pitchFamily="34" charset="0"/>
              </a:rPr>
              <a:t>Cross-validation of analytical solutions and CFD results. </a:t>
            </a:r>
            <a:endParaRPr lang="en-MY"/>
          </a:p>
        </p:txBody>
      </p:sp>
      <p:cxnSp>
        <p:nvCxnSpPr>
          <p:cNvPr id="14" name="Straight Arrow Connector 13">
            <a:extLst>
              <a:ext uri="{FF2B5EF4-FFF2-40B4-BE49-F238E27FC236}">
                <a16:creationId xmlns:a16="http://schemas.microsoft.com/office/drawing/2014/main" id="{2D890495-9C72-4FDD-8635-49E78536C5B1}"/>
              </a:ext>
            </a:extLst>
          </p:cNvPr>
          <p:cNvCxnSpPr/>
          <p:nvPr/>
        </p:nvCxnSpPr>
        <p:spPr>
          <a:xfrm flipH="1">
            <a:off x="6095996" y="4121050"/>
            <a:ext cx="1" cy="483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6448C43-EA16-4A35-A06F-8BB7BDF23129}"/>
              </a:ext>
            </a:extLst>
          </p:cNvPr>
          <p:cNvCxnSpPr/>
          <p:nvPr/>
        </p:nvCxnSpPr>
        <p:spPr>
          <a:xfrm flipH="1">
            <a:off x="6095994" y="4974165"/>
            <a:ext cx="1" cy="483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A116A3B-BD49-48BC-817C-568988D8DECB}"/>
              </a:ext>
            </a:extLst>
          </p:cNvPr>
          <p:cNvSpPr txBox="1"/>
          <p:nvPr/>
        </p:nvSpPr>
        <p:spPr>
          <a:xfrm>
            <a:off x="3344486" y="5452623"/>
            <a:ext cx="5503026" cy="369332"/>
          </a:xfrm>
          <a:prstGeom prst="rect">
            <a:avLst/>
          </a:prstGeom>
          <a:noFill/>
          <a:ln>
            <a:solidFill>
              <a:schemeClr val="tx1"/>
            </a:solidFill>
          </a:ln>
        </p:spPr>
        <p:txBody>
          <a:bodyPr wrap="square" rtlCol="0">
            <a:spAutoFit/>
          </a:bodyPr>
          <a:lstStyle/>
          <a:p>
            <a:r>
              <a:rPr lang="en-MY" sz="1800" b="0" i="0">
                <a:solidFill>
                  <a:srgbClr val="000000"/>
                </a:solidFill>
                <a:effectLst/>
                <a:latin typeface="Helvetica" panose="020B0604020202020204" pitchFamily="34" charset="0"/>
              </a:rPr>
              <a:t>Further component design optimisation using CFD. </a:t>
            </a:r>
            <a:endParaRPr lang="en-MY"/>
          </a:p>
        </p:txBody>
      </p:sp>
      <p:pic>
        <p:nvPicPr>
          <p:cNvPr id="16" name="Picture 2">
            <a:extLst>
              <a:ext uri="{FF2B5EF4-FFF2-40B4-BE49-F238E27FC236}">
                <a16:creationId xmlns:a16="http://schemas.microsoft.com/office/drawing/2014/main" id="{66323307-4F80-4F50-AA20-C06EB646E6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Burgess Road">
            <a:hlinkClick r:id="" action="ppaction://media"/>
            <a:extLst>
              <a:ext uri="{FF2B5EF4-FFF2-40B4-BE49-F238E27FC236}">
                <a16:creationId xmlns:a16="http://schemas.microsoft.com/office/drawing/2014/main" id="{803AFC34-FDAD-4626-81A7-984E0BD69E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
        <p:nvSpPr>
          <p:cNvPr id="17" name="Title 1">
            <a:extLst>
              <a:ext uri="{FF2B5EF4-FFF2-40B4-BE49-F238E27FC236}">
                <a16:creationId xmlns:a16="http://schemas.microsoft.com/office/drawing/2014/main" id="{6CE93D46-798D-42BB-B53B-FED6F1FBF28C}"/>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3.1 Design Process</a:t>
            </a:r>
            <a:endParaRPr lang="en-US" sz="2400" b="1">
              <a:latin typeface="Helvetica" pitchFamily="2" charset="0"/>
              <a:ea typeface="+mn-ea"/>
              <a:cs typeface="+mn-cs"/>
            </a:endParaRPr>
          </a:p>
        </p:txBody>
      </p:sp>
    </p:spTree>
    <p:extLst>
      <p:ext uri="{BB962C8B-B14F-4D97-AF65-F5344CB8AC3E}">
        <p14:creationId xmlns:p14="http://schemas.microsoft.com/office/powerpoint/2010/main" val="408309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F53092-19A5-4F5A-8492-93FC1B8E9F45}"/>
              </a:ext>
            </a:extLst>
          </p:cNvPr>
          <p:cNvSpPr txBox="1"/>
          <p:nvPr/>
        </p:nvSpPr>
        <p:spPr>
          <a:xfrm>
            <a:off x="1609339" y="853071"/>
            <a:ext cx="2671259" cy="369332"/>
          </a:xfrm>
          <a:prstGeom prst="rect">
            <a:avLst/>
          </a:prstGeom>
          <a:noFill/>
        </p:spPr>
        <p:txBody>
          <a:bodyPr wrap="square" lIns="91440" tIns="45720" rIns="91440" bIns="45720" anchor="t">
            <a:spAutoFit/>
          </a:bodyPr>
          <a:lstStyle/>
          <a:p>
            <a:pPr algn="ctr"/>
            <a:r>
              <a:rPr lang="en-US" b="1" i="0">
                <a:solidFill>
                  <a:srgbClr val="000000"/>
                </a:solidFill>
                <a:effectLst/>
                <a:latin typeface="WordVisi_MSFontService"/>
              </a:rPr>
              <a:t>Radial </a:t>
            </a:r>
            <a:r>
              <a:rPr lang="en-US" b="1">
                <a:solidFill>
                  <a:srgbClr val="000000"/>
                </a:solidFill>
                <a:latin typeface="WordVisi_MSFontService"/>
              </a:rPr>
              <a:t>turbine inspired</a:t>
            </a:r>
            <a:endParaRPr lang="en-MY" b="1">
              <a:latin typeface="Calibri"/>
              <a:cs typeface="Calibri"/>
            </a:endParaRPr>
          </a:p>
        </p:txBody>
      </p:sp>
      <p:sp>
        <p:nvSpPr>
          <p:cNvPr id="4" name="Content Placeholder 3">
            <a:extLst>
              <a:ext uri="{FF2B5EF4-FFF2-40B4-BE49-F238E27FC236}">
                <a16:creationId xmlns:a16="http://schemas.microsoft.com/office/drawing/2014/main" id="{982654D2-C294-48A7-939C-FA15297EEE0F}"/>
              </a:ext>
            </a:extLst>
          </p:cNvPr>
          <p:cNvSpPr>
            <a:spLocks noGrp="1"/>
          </p:cNvSpPr>
          <p:nvPr>
            <p:ph idx="1"/>
          </p:nvPr>
        </p:nvSpPr>
        <p:spPr>
          <a:xfrm>
            <a:off x="5979607" y="889662"/>
            <a:ext cx="5602793" cy="5800008"/>
          </a:xfrm>
        </p:spPr>
        <p:txBody>
          <a:bodyPr>
            <a:normAutofit/>
          </a:bodyPr>
          <a:lstStyle/>
          <a:p>
            <a:pPr marL="0" lvl="0" indent="0" algn="just">
              <a:lnSpc>
                <a:spcPct val="107000"/>
              </a:lnSpc>
              <a:spcAft>
                <a:spcPts val="800"/>
              </a:spcAft>
              <a:buNone/>
            </a:pPr>
            <a:r>
              <a:rPr lang="en-US" sz="1400" b="1">
                <a:effectLst/>
                <a:latin typeface="Helvetica" panose="020B0604020202020204" pitchFamily="34" charset="0"/>
                <a:ea typeface="DengXian" panose="02010600030101010101" pitchFamily="2" charset="-122"/>
                <a:cs typeface="Helvetica" panose="020B0604020202020204" pitchFamily="34" charset="0"/>
              </a:rPr>
              <a:t>Advantages</a:t>
            </a:r>
          </a:p>
          <a:p>
            <a:pPr marL="342900" lvl="0" indent="-342900" algn="just">
              <a:lnSpc>
                <a:spcPct val="107000"/>
              </a:lnSpc>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Least dependent on water source angle of attack.</a:t>
            </a:r>
            <a:endParaRPr lang="en-MY" sz="1400">
              <a:effectLst/>
              <a:latin typeface="Helvetica" panose="020B0604020202020204" pitchFamily="34" charset="0"/>
              <a:ea typeface="DengXian" panose="02010600030101010101" pitchFamily="2" charset="-122"/>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Able to handle large mass flow rates. Easy to implement in open water sources.</a:t>
            </a:r>
            <a:endParaRPr lang="en-MY" sz="1400">
              <a:latin typeface="Helvetica" panose="020B0604020202020204" pitchFamily="34" charset="0"/>
              <a:ea typeface="DengXian" panose="02010600030101010101" pitchFamily="2" charset="-122"/>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rPr>
              <a:t>Flow outlet would be oriented downstream of the flow, the probability of backflow is lower.</a:t>
            </a:r>
          </a:p>
          <a:p>
            <a:pPr marL="0" lvl="0" indent="0" algn="just">
              <a:lnSpc>
                <a:spcPct val="107000"/>
              </a:lnSpc>
              <a:spcAft>
                <a:spcPts val="800"/>
              </a:spcAft>
              <a:buNone/>
            </a:pPr>
            <a:r>
              <a:rPr lang="en-US" sz="1400" b="1">
                <a:latin typeface="Helvetica" panose="020B0604020202020204" pitchFamily="34" charset="0"/>
                <a:ea typeface="DengXian" panose="02010600030101010101" pitchFamily="2" charset="-122"/>
              </a:rPr>
              <a:t>Disadvantages</a:t>
            </a:r>
          </a:p>
          <a:p>
            <a:pPr marL="342900" lvl="0" indent="-342900" algn="just">
              <a:lnSpc>
                <a:spcPct val="107000"/>
              </a:lnSpc>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Challenging to manufacture. It is expected that the lead time required would be too long and manufacturing costs will be high.</a:t>
            </a:r>
            <a:endParaRPr lang="en-MY" sz="1400">
              <a:effectLst/>
              <a:latin typeface="Helvetica" panose="020B0604020202020204" pitchFamily="34" charset="0"/>
              <a:ea typeface="DengXian" panose="02010600030101010101" pitchFamily="2" charset="-122"/>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Requires gears to link the tesla turbine discs with the alternator shaft. Durability issues.</a:t>
            </a:r>
          </a:p>
          <a:p>
            <a:pPr marL="342900" indent="-342900" algn="just">
              <a:lnSpc>
                <a:spcPct val="107000"/>
              </a:lnSpc>
              <a:spcAft>
                <a:spcPts val="800"/>
              </a:spcAft>
              <a:buFont typeface="Symbol" panose="05050102010706020507" pitchFamily="18" charset="2"/>
              <a:buChar char=""/>
            </a:pPr>
            <a:r>
              <a:rPr lang="en-US" sz="1400">
                <a:latin typeface="Helvetica" panose="020B0604020202020204" pitchFamily="34" charset="0"/>
                <a:ea typeface="DengXian" panose="02010600030101010101" pitchFamily="2" charset="-122"/>
              </a:rPr>
              <a:t>Requires waterproofing of gears with a labyrinth seal to ensure durability.</a:t>
            </a:r>
            <a:endParaRPr lang="en-MY" sz="1400">
              <a:effectLst/>
              <a:latin typeface="Helvetica" panose="020B0604020202020204" pitchFamily="34" charset="0"/>
              <a:ea typeface="DengXian" panose="02010600030101010101" pitchFamily="2" charset="-122"/>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Flow angle is changed abruptly, resulting in losses.</a:t>
            </a:r>
            <a:endParaRPr lang="en-MY" sz="1400">
              <a:effectLst/>
              <a:latin typeface="Helvetica" panose="020B0604020202020204" pitchFamily="34" charset="0"/>
              <a:ea typeface="DengXian" panose="02010600030101010101" pitchFamily="2" charset="-122"/>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Using CFD, pressure losses were prominent within the case, especially nearing the vane region.</a:t>
            </a:r>
          </a:p>
        </p:txBody>
      </p:sp>
      <p:pic>
        <p:nvPicPr>
          <p:cNvPr id="7" name="Picture 6">
            <a:extLst>
              <a:ext uri="{FF2B5EF4-FFF2-40B4-BE49-F238E27FC236}">
                <a16:creationId xmlns:a16="http://schemas.microsoft.com/office/drawing/2014/main" id="{F205373B-DC61-4329-89C3-C6745A458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53143"/>
            <a:ext cx="5706513" cy="4566976"/>
          </a:xfrm>
          <a:prstGeom prst="rect">
            <a:avLst/>
          </a:prstGeom>
        </p:spPr>
      </p:pic>
      <p:pic>
        <p:nvPicPr>
          <p:cNvPr id="8" name="Picture 2">
            <a:extLst>
              <a:ext uri="{FF2B5EF4-FFF2-40B4-BE49-F238E27FC236}">
                <a16:creationId xmlns:a16="http://schemas.microsoft.com/office/drawing/2014/main" id="{3CD15A24-9F54-4A0A-B64F-0E4B8A0AED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9" name="234">
            <a:hlinkClick r:id="" action="ppaction://media"/>
            <a:extLst>
              <a:ext uri="{FF2B5EF4-FFF2-40B4-BE49-F238E27FC236}">
                <a16:creationId xmlns:a16="http://schemas.microsoft.com/office/drawing/2014/main" id="{A10EA742-FCD5-496B-B49A-E97C94D701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
        <p:nvSpPr>
          <p:cNvPr id="10" name="Title 1">
            <a:extLst>
              <a:ext uri="{FF2B5EF4-FFF2-40B4-BE49-F238E27FC236}">
                <a16:creationId xmlns:a16="http://schemas.microsoft.com/office/drawing/2014/main" id="{D450F95A-98CD-45D1-8C01-868270F2B7B4}"/>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3.2 Concept Designs</a:t>
            </a:r>
            <a:endParaRPr lang="en-US" sz="2400" b="1">
              <a:latin typeface="Helvetica" pitchFamily="2" charset="0"/>
              <a:ea typeface="+mn-ea"/>
              <a:cs typeface="+mn-cs"/>
            </a:endParaRPr>
          </a:p>
        </p:txBody>
      </p:sp>
    </p:spTree>
    <p:extLst>
      <p:ext uri="{BB962C8B-B14F-4D97-AF65-F5344CB8AC3E}">
        <p14:creationId xmlns:p14="http://schemas.microsoft.com/office/powerpoint/2010/main" val="285933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9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F32B15-FBA0-4B68-83E4-965859790F2E}"/>
              </a:ext>
            </a:extLst>
          </p:cNvPr>
          <p:cNvSpPr txBox="1"/>
          <p:nvPr/>
        </p:nvSpPr>
        <p:spPr>
          <a:xfrm>
            <a:off x="2134269" y="821399"/>
            <a:ext cx="2523455" cy="369332"/>
          </a:xfrm>
          <a:prstGeom prst="rect">
            <a:avLst/>
          </a:prstGeom>
          <a:noFill/>
        </p:spPr>
        <p:txBody>
          <a:bodyPr wrap="square">
            <a:spAutoFit/>
          </a:bodyPr>
          <a:lstStyle/>
          <a:p>
            <a:r>
              <a:rPr lang="en-GB" b="1" i="0">
                <a:solidFill>
                  <a:srgbClr val="000000"/>
                </a:solidFill>
                <a:effectLst/>
                <a:latin typeface="Helvetica" panose="020B0604020202020204" pitchFamily="34" charset="0"/>
                <a:cs typeface="Helvetica" panose="020B0604020202020204" pitchFamily="34" charset="0"/>
              </a:rPr>
              <a:t>Plenum Chamber</a:t>
            </a:r>
            <a:endParaRPr lang="en-MY" b="1">
              <a:latin typeface="Helvetica" panose="020B0604020202020204" pitchFamily="34" charset="0"/>
              <a:cs typeface="Helvetica" panose="020B0604020202020204" pitchFamily="34" charset="0"/>
            </a:endParaRPr>
          </a:p>
        </p:txBody>
      </p:sp>
      <p:pic>
        <p:nvPicPr>
          <p:cNvPr id="5" name="Content Placeholder 4">
            <a:extLst>
              <a:ext uri="{FF2B5EF4-FFF2-40B4-BE49-F238E27FC236}">
                <a16:creationId xmlns:a16="http://schemas.microsoft.com/office/drawing/2014/main" id="{1F517B59-C23C-45E6-A74A-0F43DB8A553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361559"/>
            <a:ext cx="6280220" cy="5024176"/>
          </a:xfrm>
        </p:spPr>
      </p:pic>
      <p:sp>
        <p:nvSpPr>
          <p:cNvPr id="7" name="TextBox 6">
            <a:extLst>
              <a:ext uri="{FF2B5EF4-FFF2-40B4-BE49-F238E27FC236}">
                <a16:creationId xmlns:a16="http://schemas.microsoft.com/office/drawing/2014/main" id="{0B83D825-456A-4DBF-A6E1-C0362B66B5B6}"/>
              </a:ext>
            </a:extLst>
          </p:cNvPr>
          <p:cNvSpPr txBox="1"/>
          <p:nvPr/>
        </p:nvSpPr>
        <p:spPr>
          <a:xfrm>
            <a:off x="6504792" y="1315953"/>
            <a:ext cx="5382408" cy="4349909"/>
          </a:xfrm>
          <a:prstGeom prst="rect">
            <a:avLst/>
          </a:prstGeom>
          <a:noFill/>
        </p:spPr>
        <p:txBody>
          <a:bodyPr wrap="square" rtlCol="0">
            <a:spAutoFit/>
          </a:bodyPr>
          <a:lstStyle/>
          <a:p>
            <a:pPr lvl="0">
              <a:spcAft>
                <a:spcPts val="800"/>
              </a:spcAft>
            </a:pPr>
            <a:r>
              <a:rPr lang="en-US" sz="1400" b="1">
                <a:latin typeface="Helvetica" panose="020B0604020202020204" pitchFamily="34" charset="0"/>
                <a:ea typeface="DengXian" panose="02010600030101010101" pitchFamily="2" charset="-122"/>
                <a:cs typeface="Helvetica" panose="020B0604020202020204" pitchFamily="34" charset="0"/>
              </a:rPr>
              <a:t>Advantages</a:t>
            </a:r>
            <a:endParaRPr lang="en-US" sz="1400" b="1">
              <a:effectLst/>
              <a:latin typeface="Helvetica" panose="020B0604020202020204" pitchFamily="34" charset="0"/>
              <a:ea typeface="DengXian" panose="02010600030101010101" pitchFamily="2" charset="-122"/>
              <a:cs typeface="Helvetica" panose="020B0604020202020204" pitchFamily="34" charset="0"/>
            </a:endParaRPr>
          </a:p>
          <a:p>
            <a:pPr marL="342900" indent="-342900">
              <a:spcAft>
                <a:spcPts val="800"/>
              </a:spcAft>
              <a:buFont typeface="Symbol" panose="05050102010706020507" pitchFamily="18" charset="2"/>
              <a:buChar char=""/>
            </a:pPr>
            <a:r>
              <a:rPr lang="en-US" sz="1400">
                <a:latin typeface="Helvetica" panose="020B0604020202020204" pitchFamily="34" charset="0"/>
                <a:ea typeface="DengXian" panose="02010600030101010101" pitchFamily="2" charset="-122"/>
                <a:cs typeface="Helvetica" panose="020B0604020202020204" pitchFamily="34" charset="0"/>
              </a:rPr>
              <a:t>Multiple inlets.</a:t>
            </a:r>
          </a:p>
          <a:p>
            <a:pPr marL="342900" indent="-342900">
              <a:spcAft>
                <a:spcPts val="800"/>
              </a:spcAft>
              <a:buFont typeface="Symbol" panose="05050102010706020507" pitchFamily="18" charset="2"/>
              <a:buChar char=""/>
            </a:pPr>
            <a:r>
              <a:rPr lang="en-US" sz="1400">
                <a:latin typeface="Helvetica" panose="020B0604020202020204" pitchFamily="34" charset="0"/>
                <a:ea typeface="DengXian" panose="02010600030101010101" pitchFamily="2" charset="-122"/>
                <a:cs typeface="Helvetica" panose="020B0604020202020204" pitchFamily="34" charset="0"/>
              </a:rPr>
              <a:t>Angle of attack can be easily varied using 3D printing</a:t>
            </a:r>
            <a:endParaRPr lang="en-US" sz="1400">
              <a:effectLst/>
              <a:latin typeface="Helvetica" panose="020B0604020202020204" pitchFamily="34" charset="0"/>
              <a:ea typeface="DengXian" panose="02010600030101010101" pitchFamily="2" charset="-122"/>
              <a:cs typeface="Helvetica" panose="020B0604020202020204" pitchFamily="34" charset="0"/>
            </a:endParaRPr>
          </a:p>
          <a:p>
            <a:pPr marL="342900" lvl="0" indent="-342900">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Thickness and material of outer casing.</a:t>
            </a:r>
          </a:p>
          <a:p>
            <a:pPr marL="342900" indent="-342900">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rPr>
              <a:t>Less sensitive to pulsating flows</a:t>
            </a:r>
          </a:p>
          <a:p>
            <a:pPr marL="342900" indent="-342900">
              <a:spcAft>
                <a:spcPts val="800"/>
              </a:spcAft>
              <a:buFont typeface="Symbol" panose="05050102010706020507" pitchFamily="18" charset="2"/>
              <a:buChar char=""/>
            </a:pPr>
            <a:r>
              <a:rPr lang="en-US" sz="1400">
                <a:latin typeface="Helvetica" panose="020B0604020202020204" pitchFamily="34" charset="0"/>
                <a:ea typeface="DengXian" panose="02010600030101010101" pitchFamily="2" charset="-122"/>
                <a:cs typeface="Helvetica" panose="020B0604020202020204" pitchFamily="34" charset="0"/>
              </a:rPr>
              <a:t>Lower pressure losses (CFD validated)</a:t>
            </a:r>
            <a:endParaRPr lang="en-US" sz="1400">
              <a:effectLst/>
              <a:latin typeface="Helvetica" panose="020B0604020202020204" pitchFamily="34" charset="0"/>
              <a:ea typeface="DengXian" panose="02010600030101010101" pitchFamily="2" charset="-122"/>
            </a:endParaRPr>
          </a:p>
          <a:p>
            <a:pPr>
              <a:spcAft>
                <a:spcPts val="800"/>
              </a:spcAft>
            </a:pPr>
            <a:endParaRPr lang="en-US" sz="1400" b="1">
              <a:latin typeface="Helvetica" panose="020B0604020202020204" pitchFamily="34" charset="0"/>
              <a:ea typeface="DengXian" panose="02010600030101010101" pitchFamily="2" charset="-122"/>
            </a:endParaRPr>
          </a:p>
          <a:p>
            <a:pPr>
              <a:spcAft>
                <a:spcPts val="800"/>
              </a:spcAft>
            </a:pPr>
            <a:r>
              <a:rPr lang="en-US" sz="1400" b="1">
                <a:latin typeface="Helvetica" panose="020B0604020202020204" pitchFamily="34" charset="0"/>
                <a:ea typeface="DengXian" panose="02010600030101010101" pitchFamily="2" charset="-122"/>
              </a:rPr>
              <a:t>Disadvantages</a:t>
            </a:r>
          </a:p>
          <a:p>
            <a:pPr marL="342900" lvl="0" indent="-342900" algn="just">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Long lead time and have high costs for outer plenum chamber manufacture</a:t>
            </a:r>
          </a:p>
          <a:p>
            <a:pPr marL="342900" indent="-342900" algn="just">
              <a:spcAft>
                <a:spcPts val="800"/>
              </a:spcAft>
              <a:buFont typeface="Symbol" panose="05050102010706020507" pitchFamily="18" charset="2"/>
              <a:buChar char=""/>
            </a:pPr>
            <a:r>
              <a:rPr lang="en-US" sz="1400">
                <a:latin typeface="Helvetica" panose="020B0604020202020204" pitchFamily="34" charset="0"/>
                <a:ea typeface="DengXian" panose="02010600030101010101" pitchFamily="2" charset="-122"/>
                <a:cs typeface="Helvetica" panose="020B0604020202020204" pitchFamily="34" charset="0"/>
              </a:rPr>
              <a:t>Challenging to 3D-print stator nozzle with sufficient precision given the facilities. Nozzle exit point must have a ultra-small area for significant flow acceleration.</a:t>
            </a:r>
            <a:endParaRPr lang="en-MY" sz="1400">
              <a:effectLst/>
              <a:latin typeface="Helvetica" panose="020B0604020202020204" pitchFamily="34" charset="0"/>
              <a:ea typeface="DengXian" panose="02010600030101010101" pitchFamily="2" charset="-122"/>
              <a:cs typeface="Arial" panose="020B0604020202020204" pitchFamily="34" charset="0"/>
            </a:endParaRPr>
          </a:p>
          <a:p>
            <a:pPr marL="342900" lvl="0" indent="-342900" algn="just">
              <a:spcAft>
                <a:spcPts val="800"/>
              </a:spcAft>
              <a:buFont typeface="Symbol" panose="05050102010706020507" pitchFamily="18" charset="2"/>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Triple spiral patterns proved to be too difficult to manufacture, mainly due to being too thin.</a:t>
            </a:r>
            <a:endParaRPr lang="en-MY" sz="1400">
              <a:effectLst/>
              <a:latin typeface="Helvetica" panose="020B0604020202020204" pitchFamily="34" charset="0"/>
              <a:ea typeface="DengXian" panose="02010600030101010101" pitchFamily="2" charset="-122"/>
              <a:cs typeface="Arial" panose="020B0604020202020204" pitchFamily="34" charset="0"/>
            </a:endParaRPr>
          </a:p>
        </p:txBody>
      </p:sp>
      <p:pic>
        <p:nvPicPr>
          <p:cNvPr id="8" name="Picture 2">
            <a:extLst>
              <a:ext uri="{FF2B5EF4-FFF2-40B4-BE49-F238E27FC236}">
                <a16:creationId xmlns:a16="http://schemas.microsoft.com/office/drawing/2014/main" id="{EDEE8680-09DF-458A-A584-6DCB4FCE3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 name="567">
            <a:hlinkClick r:id="" action="ppaction://media"/>
            <a:extLst>
              <a:ext uri="{FF2B5EF4-FFF2-40B4-BE49-F238E27FC236}">
                <a16:creationId xmlns:a16="http://schemas.microsoft.com/office/drawing/2014/main" id="{FAC861D1-8CA4-4B52-A3EB-276D31EE34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
        <p:nvSpPr>
          <p:cNvPr id="9" name="Title 1">
            <a:extLst>
              <a:ext uri="{FF2B5EF4-FFF2-40B4-BE49-F238E27FC236}">
                <a16:creationId xmlns:a16="http://schemas.microsoft.com/office/drawing/2014/main" id="{EACC524F-4078-4E99-A55A-99F2A25EBB02}"/>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3.2 Concept Designs</a:t>
            </a:r>
            <a:endParaRPr lang="en-US" sz="2400" b="1">
              <a:latin typeface="Helvetica" pitchFamily="2" charset="0"/>
              <a:ea typeface="+mn-ea"/>
              <a:cs typeface="+mn-cs"/>
            </a:endParaRPr>
          </a:p>
        </p:txBody>
      </p:sp>
    </p:spTree>
    <p:extLst>
      <p:ext uri="{BB962C8B-B14F-4D97-AF65-F5344CB8AC3E}">
        <p14:creationId xmlns:p14="http://schemas.microsoft.com/office/powerpoint/2010/main" val="300068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E8665BD-BF7F-0A49-866B-839BE163020F}"/>
              </a:ext>
            </a:extLst>
          </p:cNvPr>
          <p:cNvCxnSpPr>
            <a:cxnSpLocks/>
          </p:cNvCxnSpPr>
          <p:nvPr/>
        </p:nvCxnSpPr>
        <p:spPr>
          <a:xfrm>
            <a:off x="5613637" y="0"/>
            <a:ext cx="0" cy="7033846"/>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782BBB6-12B3-E948-8363-45020E5766FE}"/>
              </a:ext>
            </a:extLst>
          </p:cNvPr>
          <p:cNvSpPr/>
          <p:nvPr/>
        </p:nvSpPr>
        <p:spPr>
          <a:xfrm>
            <a:off x="5471746" y="501160"/>
            <a:ext cx="283781" cy="283781"/>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8CE04765-113C-274D-8DF9-22537B08A0D2}"/>
              </a:ext>
            </a:extLst>
          </p:cNvPr>
          <p:cNvSpPr/>
          <p:nvPr/>
        </p:nvSpPr>
        <p:spPr>
          <a:xfrm>
            <a:off x="5471746" y="1347661"/>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TextBox 12">
            <a:extLst>
              <a:ext uri="{FF2B5EF4-FFF2-40B4-BE49-F238E27FC236}">
                <a16:creationId xmlns:a16="http://schemas.microsoft.com/office/drawing/2014/main" id="{C943326A-0FC1-FA42-9EFD-9A713C8EA3AF}"/>
              </a:ext>
            </a:extLst>
          </p:cNvPr>
          <p:cNvSpPr txBox="1"/>
          <p:nvPr/>
        </p:nvSpPr>
        <p:spPr>
          <a:xfrm>
            <a:off x="6122082" y="412218"/>
            <a:ext cx="28978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1. Introduction</a:t>
            </a:r>
          </a:p>
        </p:txBody>
      </p:sp>
      <p:sp>
        <p:nvSpPr>
          <p:cNvPr id="8" name="TextBox 13">
            <a:extLst>
              <a:ext uri="{FF2B5EF4-FFF2-40B4-BE49-F238E27FC236}">
                <a16:creationId xmlns:a16="http://schemas.microsoft.com/office/drawing/2014/main" id="{44AFE632-6A76-FE45-BA13-65CEF2B49B86}"/>
              </a:ext>
            </a:extLst>
          </p:cNvPr>
          <p:cNvSpPr txBox="1"/>
          <p:nvPr/>
        </p:nvSpPr>
        <p:spPr>
          <a:xfrm>
            <a:off x="2748687" y="1264973"/>
            <a:ext cx="39255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2. Design Brief</a:t>
            </a:r>
          </a:p>
        </p:txBody>
      </p:sp>
      <p:sp>
        <p:nvSpPr>
          <p:cNvPr id="9" name="TextBox 15">
            <a:extLst>
              <a:ext uri="{FF2B5EF4-FFF2-40B4-BE49-F238E27FC236}">
                <a16:creationId xmlns:a16="http://schemas.microsoft.com/office/drawing/2014/main" id="{F0934BDC-14F6-E04F-B764-E0A7AC8977AA}"/>
              </a:ext>
            </a:extLst>
          </p:cNvPr>
          <p:cNvSpPr txBox="1"/>
          <p:nvPr/>
        </p:nvSpPr>
        <p:spPr>
          <a:xfrm>
            <a:off x="2166877" y="2902614"/>
            <a:ext cx="302806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solidFill>
                  <a:schemeClr val="accent6">
                    <a:lumMod val="60000"/>
                    <a:lumOff val="40000"/>
                  </a:schemeClr>
                </a:solidFill>
                <a:latin typeface="Helvetica" pitchFamily="2" charset="0"/>
              </a:rPr>
              <a:t>4. Analytical Model</a:t>
            </a:r>
          </a:p>
        </p:txBody>
      </p:sp>
      <p:sp>
        <p:nvSpPr>
          <p:cNvPr id="10" name="TextBox 16">
            <a:extLst>
              <a:ext uri="{FF2B5EF4-FFF2-40B4-BE49-F238E27FC236}">
                <a16:creationId xmlns:a16="http://schemas.microsoft.com/office/drawing/2014/main" id="{6FEFE56E-1695-8347-8FB8-2C03D6429592}"/>
              </a:ext>
            </a:extLst>
          </p:cNvPr>
          <p:cNvSpPr txBox="1"/>
          <p:nvPr/>
        </p:nvSpPr>
        <p:spPr>
          <a:xfrm>
            <a:off x="6122082" y="3808674"/>
            <a:ext cx="4958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5. CFD Model</a:t>
            </a:r>
          </a:p>
        </p:txBody>
      </p:sp>
      <p:sp>
        <p:nvSpPr>
          <p:cNvPr id="11" name="TextBox 17">
            <a:extLst>
              <a:ext uri="{FF2B5EF4-FFF2-40B4-BE49-F238E27FC236}">
                <a16:creationId xmlns:a16="http://schemas.microsoft.com/office/drawing/2014/main" id="{CD9F8927-3CB0-B54C-A806-8DAD850DA22A}"/>
              </a:ext>
            </a:extLst>
          </p:cNvPr>
          <p:cNvSpPr txBox="1"/>
          <p:nvPr/>
        </p:nvSpPr>
        <p:spPr>
          <a:xfrm>
            <a:off x="1463585" y="4645864"/>
            <a:ext cx="44957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6. Final Design Proposal</a:t>
            </a:r>
          </a:p>
        </p:txBody>
      </p:sp>
      <p:sp>
        <p:nvSpPr>
          <p:cNvPr id="12" name="TextBox 18">
            <a:extLst>
              <a:ext uri="{FF2B5EF4-FFF2-40B4-BE49-F238E27FC236}">
                <a16:creationId xmlns:a16="http://schemas.microsoft.com/office/drawing/2014/main" id="{F52C2F87-9A72-6640-A03A-5039B01A4F6A}"/>
              </a:ext>
            </a:extLst>
          </p:cNvPr>
          <p:cNvSpPr txBox="1"/>
          <p:nvPr/>
        </p:nvSpPr>
        <p:spPr>
          <a:xfrm>
            <a:off x="6122081" y="5498605"/>
            <a:ext cx="476375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7. Conclusion</a:t>
            </a:r>
          </a:p>
        </p:txBody>
      </p:sp>
      <p:sp>
        <p:nvSpPr>
          <p:cNvPr id="13" name="Oval 12">
            <a:extLst>
              <a:ext uri="{FF2B5EF4-FFF2-40B4-BE49-F238E27FC236}">
                <a16:creationId xmlns:a16="http://schemas.microsoft.com/office/drawing/2014/main" id="{5290832E-DEC5-9042-AA64-A414987FF0BC}"/>
              </a:ext>
            </a:extLst>
          </p:cNvPr>
          <p:cNvSpPr/>
          <p:nvPr/>
        </p:nvSpPr>
        <p:spPr>
          <a:xfrm>
            <a:off x="5471745" y="2194162"/>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82E2A3A4-E38C-4749-9463-FF47A5D1FC6F}"/>
              </a:ext>
            </a:extLst>
          </p:cNvPr>
          <p:cNvSpPr/>
          <p:nvPr/>
        </p:nvSpPr>
        <p:spPr>
          <a:xfrm>
            <a:off x="5471743" y="3037405"/>
            <a:ext cx="283781" cy="283781"/>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E42E9C52-D363-C645-AC8B-B0974FF395E2}"/>
              </a:ext>
            </a:extLst>
          </p:cNvPr>
          <p:cNvSpPr/>
          <p:nvPr/>
        </p:nvSpPr>
        <p:spPr>
          <a:xfrm>
            <a:off x="5471743" y="3883906"/>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1D839A44-E56F-D44A-8DD0-B5AB5DAFC66E}"/>
              </a:ext>
            </a:extLst>
          </p:cNvPr>
          <p:cNvSpPr/>
          <p:nvPr/>
        </p:nvSpPr>
        <p:spPr>
          <a:xfrm>
            <a:off x="5471743" y="4734807"/>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145B57ED-8C97-8E46-9F83-633563CF5669}"/>
              </a:ext>
            </a:extLst>
          </p:cNvPr>
          <p:cNvSpPr/>
          <p:nvPr/>
        </p:nvSpPr>
        <p:spPr>
          <a:xfrm>
            <a:off x="5469468" y="5587548"/>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TextBox 24">
            <a:extLst>
              <a:ext uri="{FF2B5EF4-FFF2-40B4-BE49-F238E27FC236}">
                <a16:creationId xmlns:a16="http://schemas.microsoft.com/office/drawing/2014/main" id="{884DEC44-284C-BF4F-B6D9-15566013E2D2}"/>
              </a:ext>
            </a:extLst>
          </p:cNvPr>
          <p:cNvSpPr txBox="1"/>
          <p:nvPr/>
        </p:nvSpPr>
        <p:spPr>
          <a:xfrm>
            <a:off x="6227356" y="873883"/>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Background</a:t>
            </a:r>
          </a:p>
          <a:p>
            <a:pPr marL="285750" indent="-285750">
              <a:buFont typeface="Arial" panose="020B0604020202020204" pitchFamily="34" charset="0"/>
              <a:buChar char="•"/>
            </a:pPr>
            <a:r>
              <a:rPr lang="en-US" sz="1400">
                <a:solidFill>
                  <a:srgbClr val="535353"/>
                </a:solidFill>
                <a:latin typeface="Helvetica" pitchFamily="2" charset="0"/>
              </a:rPr>
              <a:t>Literature Review</a:t>
            </a:r>
          </a:p>
          <a:p>
            <a:pPr marL="285750" indent="-285750">
              <a:buFont typeface="Arial" panose="020B0604020202020204" pitchFamily="34" charset="0"/>
              <a:buChar char="•"/>
            </a:pPr>
            <a:r>
              <a:rPr lang="en-US" sz="1400" err="1">
                <a:solidFill>
                  <a:srgbClr val="535353"/>
                </a:solidFill>
                <a:latin typeface="Helvetica" pitchFamily="2" charset="0"/>
              </a:rPr>
              <a:t>Organisation</a:t>
            </a:r>
            <a:r>
              <a:rPr lang="en-US" sz="1400">
                <a:solidFill>
                  <a:srgbClr val="535353"/>
                </a:solidFill>
                <a:latin typeface="Helvetica" pitchFamily="2" charset="0"/>
              </a:rPr>
              <a:t> Chart</a:t>
            </a:r>
          </a:p>
        </p:txBody>
      </p:sp>
      <p:sp>
        <p:nvSpPr>
          <p:cNvPr id="19" name="TextBox 26">
            <a:extLst>
              <a:ext uri="{FF2B5EF4-FFF2-40B4-BE49-F238E27FC236}">
                <a16:creationId xmlns:a16="http://schemas.microsoft.com/office/drawing/2014/main" id="{8C979544-DFC8-6946-8A82-DE1DCCD03AFB}"/>
              </a:ext>
            </a:extLst>
          </p:cNvPr>
          <p:cNvSpPr txBox="1"/>
          <p:nvPr/>
        </p:nvSpPr>
        <p:spPr>
          <a:xfrm>
            <a:off x="2846148" y="170328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Aims and Objectives</a:t>
            </a:r>
          </a:p>
          <a:p>
            <a:pPr marL="285750" indent="-285750">
              <a:buFont typeface="Arial" panose="020B0604020202020204" pitchFamily="34" charset="0"/>
              <a:buChar char="•"/>
            </a:pPr>
            <a:r>
              <a:rPr lang="en-US" sz="1400">
                <a:solidFill>
                  <a:srgbClr val="535353"/>
                </a:solidFill>
                <a:latin typeface="Helvetica" pitchFamily="2" charset="0"/>
              </a:rPr>
              <a:t>Stakeholder Analysis</a:t>
            </a:r>
          </a:p>
          <a:p>
            <a:pPr marL="285750" indent="-285750">
              <a:buFont typeface="Arial" panose="020B0604020202020204" pitchFamily="34" charset="0"/>
              <a:buChar char="•"/>
            </a:pPr>
            <a:r>
              <a:rPr lang="en-US" sz="1400">
                <a:solidFill>
                  <a:srgbClr val="535353"/>
                </a:solidFill>
                <a:latin typeface="Helvetica" pitchFamily="2" charset="0"/>
              </a:rPr>
              <a:t>Design Specifications</a:t>
            </a:r>
          </a:p>
        </p:txBody>
      </p:sp>
      <p:sp>
        <p:nvSpPr>
          <p:cNvPr id="20" name="TextBox 27">
            <a:extLst>
              <a:ext uri="{FF2B5EF4-FFF2-40B4-BE49-F238E27FC236}">
                <a16:creationId xmlns:a16="http://schemas.microsoft.com/office/drawing/2014/main" id="{DC148767-A2B4-1244-8C32-68870EFA1057}"/>
              </a:ext>
            </a:extLst>
          </p:cNvPr>
          <p:cNvSpPr txBox="1"/>
          <p:nvPr/>
        </p:nvSpPr>
        <p:spPr>
          <a:xfrm>
            <a:off x="6167235" y="2575837"/>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Design Process</a:t>
            </a:r>
          </a:p>
          <a:p>
            <a:pPr marL="285750" indent="-285750">
              <a:buFont typeface="Arial" panose="020B0604020202020204" pitchFamily="34" charset="0"/>
              <a:buChar char="•"/>
            </a:pPr>
            <a:r>
              <a:rPr lang="en-US" sz="1400">
                <a:solidFill>
                  <a:srgbClr val="535353"/>
                </a:solidFill>
                <a:latin typeface="Helvetica" pitchFamily="2" charset="0"/>
              </a:rPr>
              <a:t>Concept Designs</a:t>
            </a:r>
          </a:p>
        </p:txBody>
      </p:sp>
      <p:sp>
        <p:nvSpPr>
          <p:cNvPr id="21" name="TextBox 28">
            <a:extLst>
              <a:ext uri="{FF2B5EF4-FFF2-40B4-BE49-F238E27FC236}">
                <a16:creationId xmlns:a16="http://schemas.microsoft.com/office/drawing/2014/main" id="{AED7D8AB-2658-104A-AD4F-EB8AFFB04CFE}"/>
              </a:ext>
            </a:extLst>
          </p:cNvPr>
          <p:cNvSpPr txBox="1"/>
          <p:nvPr/>
        </p:nvSpPr>
        <p:spPr>
          <a:xfrm>
            <a:off x="2846147" y="3410127"/>
            <a:ext cx="3014651"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Goals</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Assumptions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Volute Casing Incorporation</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Results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Design Variables </a:t>
            </a:r>
            <a:r>
              <a:rPr lang="en-US" sz="1400" err="1">
                <a:effectLst/>
                <a:latin typeface="Helvetica" panose="020B0604020202020204" pitchFamily="34" charset="0"/>
                <a:ea typeface="DengXian" panose="02010600030101010101" pitchFamily="2" charset="-122"/>
                <a:cs typeface="Helvetica" panose="020B0604020202020204" pitchFamily="34" charset="0"/>
              </a:rPr>
              <a:t>Optimisation</a:t>
            </a:r>
            <a:endParaRPr lang="en-US" sz="1400">
              <a:solidFill>
                <a:srgbClr val="535353"/>
              </a:solidFill>
              <a:latin typeface="Helvetica" panose="020B0604020202020204" pitchFamily="34" charset="0"/>
              <a:cs typeface="Helvetica" panose="020B0604020202020204" pitchFamily="34" charset="0"/>
            </a:endParaRPr>
          </a:p>
        </p:txBody>
      </p:sp>
      <p:sp>
        <p:nvSpPr>
          <p:cNvPr id="22" name="TextBox 29">
            <a:extLst>
              <a:ext uri="{FF2B5EF4-FFF2-40B4-BE49-F238E27FC236}">
                <a16:creationId xmlns:a16="http://schemas.microsoft.com/office/drawing/2014/main" id="{D2DD6AD1-D9D2-174A-A5D0-2BD3C6880AC4}"/>
              </a:ext>
            </a:extLst>
          </p:cNvPr>
          <p:cNvSpPr txBox="1"/>
          <p:nvPr/>
        </p:nvSpPr>
        <p:spPr>
          <a:xfrm>
            <a:off x="6227356" y="426340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Goals</a:t>
            </a:r>
          </a:p>
          <a:p>
            <a:pPr marL="285750" indent="-285750">
              <a:buFont typeface="Arial" panose="020B0604020202020204" pitchFamily="34" charset="0"/>
              <a:buChar char="•"/>
            </a:pPr>
            <a:r>
              <a:rPr lang="en-US" sz="1400">
                <a:solidFill>
                  <a:srgbClr val="535353"/>
                </a:solidFill>
                <a:latin typeface="Helvetica" pitchFamily="2" charset="0"/>
              </a:rPr>
              <a:t>Methodology</a:t>
            </a:r>
          </a:p>
          <a:p>
            <a:pPr marL="285750" indent="-285750">
              <a:buFont typeface="Arial" panose="020B0604020202020204" pitchFamily="34" charset="0"/>
              <a:buChar char="•"/>
            </a:pPr>
            <a:r>
              <a:rPr lang="en-US" sz="1400">
                <a:solidFill>
                  <a:srgbClr val="535353"/>
                </a:solidFill>
                <a:latin typeface="Helvetica" pitchFamily="2" charset="0"/>
              </a:rPr>
              <a:t>Results</a:t>
            </a:r>
          </a:p>
        </p:txBody>
      </p:sp>
      <p:sp>
        <p:nvSpPr>
          <p:cNvPr id="23" name="TextBox 30">
            <a:extLst>
              <a:ext uri="{FF2B5EF4-FFF2-40B4-BE49-F238E27FC236}">
                <a16:creationId xmlns:a16="http://schemas.microsoft.com/office/drawing/2014/main" id="{5FD3D861-9905-4B4F-BA1D-2DDC3A94CDF2}"/>
              </a:ext>
            </a:extLst>
          </p:cNvPr>
          <p:cNvSpPr txBox="1"/>
          <p:nvPr/>
        </p:nvSpPr>
        <p:spPr>
          <a:xfrm>
            <a:off x="2843870" y="5112617"/>
            <a:ext cx="248370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Component Selection</a:t>
            </a:r>
          </a:p>
          <a:p>
            <a:pPr marL="285750" indent="-285750">
              <a:buFont typeface="Arial" panose="020B0604020202020204" pitchFamily="34" charset="0"/>
              <a:buChar char="•"/>
            </a:pPr>
            <a:r>
              <a:rPr lang="en-US" sz="1400">
                <a:solidFill>
                  <a:srgbClr val="535353"/>
                </a:solidFill>
                <a:latin typeface="Helvetica" pitchFamily="2" charset="0"/>
              </a:rPr>
              <a:t>Proposed Manufacturing</a:t>
            </a:r>
          </a:p>
          <a:p>
            <a:pPr marL="285750" indent="-285750">
              <a:buFont typeface="Arial" panose="020B0604020202020204" pitchFamily="34" charset="0"/>
              <a:buChar char="•"/>
            </a:pPr>
            <a:r>
              <a:rPr lang="en-MY" sz="1400">
                <a:solidFill>
                  <a:srgbClr val="535353"/>
                </a:solidFill>
                <a:latin typeface="Helvetica" pitchFamily="2" charset="0"/>
              </a:rPr>
              <a:t>Materials and Environmental Impact</a:t>
            </a:r>
            <a:endParaRPr lang="en-US" sz="1400">
              <a:solidFill>
                <a:srgbClr val="535353"/>
              </a:solidFill>
              <a:latin typeface="Helvetica" pitchFamily="2" charset="0"/>
            </a:endParaRPr>
          </a:p>
        </p:txBody>
      </p:sp>
      <p:sp>
        <p:nvSpPr>
          <p:cNvPr id="24" name="TextBox 31">
            <a:extLst>
              <a:ext uri="{FF2B5EF4-FFF2-40B4-BE49-F238E27FC236}">
                <a16:creationId xmlns:a16="http://schemas.microsoft.com/office/drawing/2014/main" id="{A5FBD47F-E3A6-5949-8B2B-76013F6C6070}"/>
              </a:ext>
            </a:extLst>
          </p:cNvPr>
          <p:cNvSpPr txBox="1"/>
          <p:nvPr/>
        </p:nvSpPr>
        <p:spPr>
          <a:xfrm>
            <a:off x="6227356" y="5922562"/>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Project Review</a:t>
            </a:r>
          </a:p>
          <a:p>
            <a:pPr marL="285750" indent="-285750">
              <a:buFont typeface="Arial" panose="020B0604020202020204" pitchFamily="34" charset="0"/>
              <a:buChar char="•"/>
            </a:pPr>
            <a:r>
              <a:rPr lang="en-US" sz="1400">
                <a:solidFill>
                  <a:srgbClr val="535353"/>
                </a:solidFill>
                <a:latin typeface="Helvetica" pitchFamily="2" charset="0"/>
              </a:rPr>
              <a:t>Future Work</a:t>
            </a:r>
          </a:p>
        </p:txBody>
      </p:sp>
      <p:sp>
        <p:nvSpPr>
          <p:cNvPr id="25" name="TextBox 15">
            <a:extLst>
              <a:ext uri="{FF2B5EF4-FFF2-40B4-BE49-F238E27FC236}">
                <a16:creationId xmlns:a16="http://schemas.microsoft.com/office/drawing/2014/main" id="{EAF5329D-EA1D-4F07-B451-BEA364910242}"/>
              </a:ext>
            </a:extLst>
          </p:cNvPr>
          <p:cNvSpPr txBox="1"/>
          <p:nvPr/>
        </p:nvSpPr>
        <p:spPr>
          <a:xfrm>
            <a:off x="6122081" y="2133026"/>
            <a:ext cx="428799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3. Design Process</a:t>
            </a:r>
          </a:p>
        </p:txBody>
      </p:sp>
      <p:pic>
        <p:nvPicPr>
          <p:cNvPr id="26" name="Picture 2">
            <a:extLst>
              <a:ext uri="{FF2B5EF4-FFF2-40B4-BE49-F238E27FC236}">
                <a16:creationId xmlns:a16="http://schemas.microsoft.com/office/drawing/2014/main" id="{04AA642F-874B-47A3-B7C3-53376BE72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2" name="KJ_Start">
            <a:hlinkClick r:id="" action="ppaction://media"/>
            <a:extLst>
              <a:ext uri="{FF2B5EF4-FFF2-40B4-BE49-F238E27FC236}">
                <a16:creationId xmlns:a16="http://schemas.microsoft.com/office/drawing/2014/main" id="{09A9E11A-ECF7-4AC1-AEC1-FEFEDD5757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310461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0CEA1-2433-4F07-92AF-A6B810FC3619}"/>
              </a:ext>
            </a:extLst>
          </p:cNvPr>
          <p:cNvSpPr>
            <a:spLocks noGrp="1"/>
          </p:cNvSpPr>
          <p:nvPr>
            <p:ph idx="1"/>
          </p:nvPr>
        </p:nvSpPr>
        <p:spPr>
          <a:xfrm>
            <a:off x="838200" y="1253331"/>
            <a:ext cx="10515600" cy="4351338"/>
          </a:xfrm>
        </p:spPr>
        <p:txBody>
          <a:bodyPr>
            <a:normAutofit/>
          </a:bodyPr>
          <a:lstStyle/>
          <a:p>
            <a:pPr marL="342900" lvl="0" indent="-342900" algn="just">
              <a:lnSpc>
                <a:spcPct val="107000"/>
              </a:lnSpc>
              <a:buFont typeface="Symbol" panose="05050102010706020507" pitchFamily="18" charset="2"/>
              <a:buChar char=""/>
            </a:pPr>
            <a:r>
              <a:rPr lang="en-GB">
                <a:effectLst/>
                <a:latin typeface="Helvetica" panose="020B0604020202020204" pitchFamily="34" charset="0"/>
                <a:ea typeface="DengXian" panose="02010600030101010101" pitchFamily="2" charset="-122"/>
                <a:cs typeface="Helvetica" panose="020B0604020202020204" pitchFamily="34" charset="0"/>
              </a:rPr>
              <a:t>Optimising Tesla Turbine’s design via simple analytical numerical schemes.</a:t>
            </a:r>
            <a:endParaRPr lang="en-MY">
              <a:effectLst/>
              <a:latin typeface="Helvetica" panose="020B0604020202020204" pitchFamily="34" charset="0"/>
              <a:ea typeface="DengXian" panose="02010600030101010101" pitchFamily="2" charset="-122"/>
              <a:cs typeface="Helvetica" panose="020B0604020202020204" pitchFamily="34" charset="0"/>
            </a:endParaRPr>
          </a:p>
          <a:p>
            <a:pPr marL="342900" lvl="0" indent="-342900" algn="just">
              <a:lnSpc>
                <a:spcPct val="107000"/>
              </a:lnSpc>
              <a:buFont typeface="Symbol" panose="05050102010706020507" pitchFamily="18" charset="2"/>
              <a:buChar char=""/>
            </a:pPr>
            <a:r>
              <a:rPr lang="en-GB">
                <a:effectLst/>
                <a:latin typeface="Helvetica" panose="020B0604020202020204" pitchFamily="34" charset="0"/>
                <a:ea typeface="DengXian" panose="02010600030101010101" pitchFamily="2" charset="-122"/>
                <a:cs typeface="Helvetica" panose="020B0604020202020204" pitchFamily="34" charset="0"/>
              </a:rPr>
              <a:t>Characterising flow behaviour between two rotating discs and its impacts on power generation.</a:t>
            </a:r>
            <a:endParaRPr lang="en-MY">
              <a:effectLst/>
              <a:latin typeface="Helvetica" panose="020B0604020202020204" pitchFamily="34" charset="0"/>
              <a:ea typeface="DengXian" panose="02010600030101010101" pitchFamily="2" charset="-122"/>
              <a:cs typeface="Helvetica" panose="020B0604020202020204" pitchFamily="34" charset="0"/>
            </a:endParaRPr>
          </a:p>
          <a:p>
            <a:pPr marL="342900" lvl="0" indent="-342900" algn="just">
              <a:lnSpc>
                <a:spcPct val="107000"/>
              </a:lnSpc>
              <a:spcAft>
                <a:spcPts val="800"/>
              </a:spcAft>
              <a:buFont typeface="Symbol" panose="05050102010706020507" pitchFamily="18" charset="2"/>
              <a:buChar char=""/>
            </a:pPr>
            <a:r>
              <a:rPr lang="en-US">
                <a:effectLst/>
                <a:latin typeface="Helvetica" panose="020B0604020202020204" pitchFamily="34" charset="0"/>
                <a:ea typeface="DengXian" panose="02010600030101010101" pitchFamily="2" charset="-122"/>
                <a:cs typeface="Helvetica" panose="020B0604020202020204" pitchFamily="34" charset="0"/>
              </a:rPr>
              <a:t>Determining the impacts of design scaling on the overall turbine performance.</a:t>
            </a:r>
          </a:p>
          <a:p>
            <a:pPr marL="342900" lvl="0" indent="-342900" algn="just">
              <a:lnSpc>
                <a:spcPct val="107000"/>
              </a:lnSpc>
              <a:spcAft>
                <a:spcPts val="800"/>
              </a:spcAft>
              <a:buFont typeface="Symbol" panose="05050102010706020507" pitchFamily="18" charset="2"/>
              <a:buChar char=""/>
            </a:pPr>
            <a:r>
              <a:rPr lang="en-GB">
                <a:effectLst/>
                <a:latin typeface="Helvetica" panose="020B0604020202020204" pitchFamily="34" charset="0"/>
                <a:ea typeface="DengXian" panose="02010600030101010101" pitchFamily="2" charset="-122"/>
                <a:cs typeface="Helvetica" panose="020B0604020202020204" pitchFamily="34" charset="0"/>
              </a:rPr>
              <a:t>Analytical validation of flow assumptions with that obtained from CFD and past work</a:t>
            </a:r>
            <a:endParaRPr lang="en-MY">
              <a:latin typeface="Helvetica" panose="020B0604020202020204" pitchFamily="34" charset="0"/>
              <a:cs typeface="Helvetica" panose="020B0604020202020204" pitchFamily="34" charset="0"/>
            </a:endParaRPr>
          </a:p>
        </p:txBody>
      </p:sp>
      <p:pic>
        <p:nvPicPr>
          <p:cNvPr id="4" name="Picture 2">
            <a:extLst>
              <a:ext uri="{FF2B5EF4-FFF2-40B4-BE49-F238E27FC236}">
                <a16:creationId xmlns:a16="http://schemas.microsoft.com/office/drawing/2014/main" id="{4E8B7EA8-2331-42E1-8A6A-474DEDCB5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7" name="Analytical_0">
            <a:hlinkClick r:id="" action="ppaction://media"/>
            <a:extLst>
              <a:ext uri="{FF2B5EF4-FFF2-40B4-BE49-F238E27FC236}">
                <a16:creationId xmlns:a16="http://schemas.microsoft.com/office/drawing/2014/main" id="{9D679A20-DFB1-4DE5-95DC-175AE113CC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6370637"/>
            <a:ext cx="487363" cy="487363"/>
          </a:xfrm>
          <a:prstGeom prst="rect">
            <a:avLst/>
          </a:prstGeom>
        </p:spPr>
      </p:pic>
      <p:sp>
        <p:nvSpPr>
          <p:cNvPr id="6" name="Title 1">
            <a:extLst>
              <a:ext uri="{FF2B5EF4-FFF2-40B4-BE49-F238E27FC236}">
                <a16:creationId xmlns:a16="http://schemas.microsoft.com/office/drawing/2014/main" id="{4CE438E2-5C0F-47A9-9F0B-A5AC6FB1617E}"/>
              </a:ext>
            </a:extLst>
          </p:cNvPr>
          <p:cNvSpPr txBox="1">
            <a:spLocks/>
          </p:cNvSpPr>
          <p:nvPr/>
        </p:nvSpPr>
        <p:spPr>
          <a:xfrm>
            <a:off x="105199" y="89813"/>
            <a:ext cx="9684259"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4.0 Goals of Analytical Modelling of Tesla Turbine Performance</a:t>
            </a:r>
            <a:endParaRPr lang="en-US" sz="2400" b="1">
              <a:latin typeface="Helvetica" pitchFamily="2" charset="0"/>
              <a:ea typeface="+mn-ea"/>
              <a:cs typeface="+mn-cs"/>
            </a:endParaRPr>
          </a:p>
        </p:txBody>
      </p:sp>
    </p:spTree>
    <p:extLst>
      <p:ext uri="{BB962C8B-B14F-4D97-AF65-F5344CB8AC3E}">
        <p14:creationId xmlns:p14="http://schemas.microsoft.com/office/powerpoint/2010/main" val="214925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1513E2-6D57-421E-86BA-E3AAC4AA7893}"/>
                  </a:ext>
                </a:extLst>
              </p:cNvPr>
              <p:cNvSpPr>
                <a:spLocks noGrp="1"/>
              </p:cNvSpPr>
              <p:nvPr>
                <p:ph idx="1"/>
              </p:nvPr>
            </p:nvSpPr>
            <p:spPr>
              <a:xfrm>
                <a:off x="838200" y="1801169"/>
                <a:ext cx="10515600" cy="3255661"/>
              </a:xfrm>
            </p:spPr>
            <p:txBody>
              <a:bodyPr>
                <a:normAutofit/>
              </a:bodyPr>
              <a:lstStyle/>
              <a:p>
                <a:pPr marL="342900" lvl="0" indent="-342900" algn="just">
                  <a:lnSpc>
                    <a:spcPct val="107000"/>
                  </a:lnSpc>
                  <a:buFont typeface="Cambria Math" panose="02040503050406030204" pitchFamily="18" charset="0"/>
                  <a:buChar char="⦁"/>
                </a:pPr>
                <a:r>
                  <a:rPr lang="en-US">
                    <a:effectLst/>
                    <a:latin typeface="Helvetica" panose="020B0604020202020204" pitchFamily="34" charset="0"/>
                    <a:ea typeface="DengXian" panose="02010600030101010101" pitchFamily="2" charset="-122"/>
                    <a:cs typeface="Helvetica" panose="020B0604020202020204" pitchFamily="34" charset="0"/>
                  </a:rPr>
                  <a:t>Steady, incompressible laminar (Poiseuille) flow.</a:t>
                </a:r>
                <a:endParaRPr lang="en-MY">
                  <a:effectLst/>
                  <a:latin typeface="Helvetica" panose="020B0604020202020204" pitchFamily="34" charset="0"/>
                  <a:ea typeface="DengXian" panose="02010600030101010101" pitchFamily="2" charset="-122"/>
                  <a:cs typeface="Helvetica" panose="020B0604020202020204" pitchFamily="34" charset="0"/>
                </a:endParaRPr>
              </a:p>
              <a:p>
                <a:pPr marL="342900" lvl="0" indent="-342900" algn="just">
                  <a:lnSpc>
                    <a:spcPct val="107000"/>
                  </a:lnSpc>
                  <a:buFont typeface="Cambria Math" panose="02040503050406030204" pitchFamily="18" charset="0"/>
                  <a:buChar char="⦁"/>
                </a:pPr>
                <a:r>
                  <a:rPr lang="en-US">
                    <a:effectLst/>
                    <a:latin typeface="Helvetica" panose="020B0604020202020204" pitchFamily="34" charset="0"/>
                    <a:ea typeface="DengXian" panose="02010600030101010101" pitchFamily="2" charset="-122"/>
                    <a:cs typeface="Helvetica" panose="020B0604020202020204" pitchFamily="34" charset="0"/>
                  </a:rPr>
                  <a:t>Negligible entrance effects and axial flow velocity (</a:t>
                </a:r>
                <a14:m>
                  <m:oMath xmlns:m="http://schemas.openxmlformats.org/officeDocument/2006/math">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US" i="1">
                            <a:effectLst/>
                            <a:latin typeface="Cambria Math" panose="02040503050406030204" pitchFamily="18" charset="0"/>
                            <a:ea typeface="DengXian" panose="02010600030101010101" pitchFamily="2" charset="-122"/>
                            <a:cs typeface="Helvetica" panose="020B0604020202020204" pitchFamily="34" charset="0"/>
                          </a:rPr>
                          <m:t>𝑣</m:t>
                        </m:r>
                      </m:e>
                      <m:sub>
                        <m:r>
                          <a:rPr lang="en-US" i="1">
                            <a:effectLst/>
                            <a:latin typeface="Cambria Math" panose="02040503050406030204" pitchFamily="18" charset="0"/>
                            <a:ea typeface="DengXian" panose="02010600030101010101" pitchFamily="2" charset="-122"/>
                            <a:cs typeface="Helvetica" panose="020B0604020202020204" pitchFamily="34" charset="0"/>
                          </a:rPr>
                          <m:t>𝑧</m:t>
                        </m:r>
                      </m:sub>
                    </m:sSub>
                    <m:r>
                      <a:rPr lang="en-US" i="1">
                        <a:effectLst/>
                        <a:latin typeface="Cambria Math" panose="02040503050406030204" pitchFamily="18" charset="0"/>
                        <a:ea typeface="DengXian" panose="02010600030101010101" pitchFamily="2" charset="-122"/>
                        <a:cs typeface="Helvetica" panose="020B0604020202020204" pitchFamily="34" charset="0"/>
                      </a:rPr>
                      <m:t>=0</m:t>
                    </m:r>
                  </m:oMath>
                </a14:m>
                <a:r>
                  <a:rPr lang="en-US">
                    <a:effectLst/>
                    <a:latin typeface="Helvetica" panose="020B0604020202020204" pitchFamily="34" charset="0"/>
                    <a:ea typeface="DengXian" panose="02010600030101010101" pitchFamily="2" charset="-122"/>
                    <a:cs typeface="Helvetica" panose="020B0604020202020204" pitchFamily="34" charset="0"/>
                  </a:rPr>
                  <a:t>).</a:t>
                </a:r>
                <a:endParaRPr lang="en-MY">
                  <a:effectLst/>
                  <a:latin typeface="Helvetica" panose="020B0604020202020204" pitchFamily="34" charset="0"/>
                  <a:ea typeface="DengXian" panose="02010600030101010101" pitchFamily="2" charset="-122"/>
                  <a:cs typeface="Helvetica" panose="020B0604020202020204" pitchFamily="34" charset="0"/>
                </a:endParaRPr>
              </a:p>
              <a:p>
                <a:pPr marL="342900" lvl="0" indent="-342900" algn="just">
                  <a:lnSpc>
                    <a:spcPct val="107000"/>
                  </a:lnSpc>
                  <a:buFont typeface="Cambria Math" panose="02040503050406030204" pitchFamily="18" charset="0"/>
                  <a:buChar char="⦁"/>
                </a:pPr>
                <a:r>
                  <a:rPr lang="en-US">
                    <a:effectLst/>
                    <a:latin typeface="Helvetica" panose="020B0604020202020204" pitchFamily="34" charset="0"/>
                    <a:ea typeface="DengXian" panose="02010600030101010101" pitchFamily="2" charset="-122"/>
                    <a:cs typeface="Helvetica" panose="020B0604020202020204" pitchFamily="34" charset="0"/>
                  </a:rPr>
                  <a:t>The flow field is radially symmetric. The inlet flow at the rotor outer edge is assumed uniform, resulting in a flow field that is constant at any angle, </a:t>
                </a:r>
                <a:r>
                  <a:rPr lang="en-US" i="1">
                    <a:effectLst/>
                    <a:latin typeface="Helvetica" panose="020B0604020202020204" pitchFamily="34" charset="0"/>
                    <a:ea typeface="DengXian" panose="02010600030101010101" pitchFamily="2" charset="-122"/>
                    <a:cs typeface="Helvetica" panose="020B0604020202020204" pitchFamily="34" charset="0"/>
                  </a:rPr>
                  <a:t>θ</a:t>
                </a:r>
                <a:r>
                  <a:rPr lang="en-US">
                    <a:effectLst/>
                    <a:latin typeface="Helvetica" panose="020B0604020202020204" pitchFamily="34" charset="0"/>
                    <a:ea typeface="DengXian" panose="02010600030101010101" pitchFamily="2" charset="-122"/>
                    <a:cs typeface="Helvetica" panose="020B0604020202020204" pitchFamily="34" charset="0"/>
                  </a:rPr>
                  <a:t>.</a:t>
                </a:r>
                <a:endParaRPr lang="en-MY">
                  <a:effectLst/>
                  <a:latin typeface="Helvetica" panose="020B0604020202020204" pitchFamily="34" charset="0"/>
                  <a:ea typeface="DengXian" panose="02010600030101010101" pitchFamily="2" charset="-122"/>
                  <a:cs typeface="Helvetica" panose="020B0604020202020204" pitchFamily="34" charset="0"/>
                </a:endParaRPr>
              </a:p>
              <a:p>
                <a:pPr marL="342900" lvl="0" indent="-342900" algn="just">
                  <a:lnSpc>
                    <a:spcPct val="107000"/>
                  </a:lnSpc>
                  <a:spcAft>
                    <a:spcPts val="800"/>
                  </a:spcAft>
                  <a:buFont typeface="Cambria Math" panose="02040503050406030204" pitchFamily="18" charset="0"/>
                  <a:buChar char="⦁"/>
                </a:pPr>
                <a:r>
                  <a:rPr lang="en-US">
                    <a:effectLst/>
                    <a:latin typeface="Helvetica" panose="020B0604020202020204" pitchFamily="34" charset="0"/>
                    <a:ea typeface="DengXian" panose="02010600030101010101" pitchFamily="2" charset="-122"/>
                    <a:cs typeface="Helvetica" panose="020B0604020202020204" pitchFamily="34" charset="0"/>
                  </a:rPr>
                  <a:t>Constant friction factor characteristics within the flow passage.</a:t>
                </a:r>
                <a:endParaRPr lang="en-MY">
                  <a:effectLst/>
                  <a:latin typeface="Helvetica" panose="020B0604020202020204" pitchFamily="34" charset="0"/>
                  <a:ea typeface="DengXian" panose="02010600030101010101" pitchFamily="2" charset="-122"/>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2D1513E2-6D57-421E-86BA-E3AAC4AA7893}"/>
                  </a:ext>
                </a:extLst>
              </p:cNvPr>
              <p:cNvSpPr>
                <a:spLocks noGrp="1" noRot="1" noChangeAspect="1" noMove="1" noResize="1" noEditPoints="1" noAdjustHandles="1" noChangeArrowheads="1" noChangeShapeType="1" noTextEdit="1"/>
              </p:cNvSpPr>
              <p:nvPr>
                <p:ph idx="1"/>
              </p:nvPr>
            </p:nvSpPr>
            <p:spPr>
              <a:xfrm>
                <a:off x="838200" y="1801169"/>
                <a:ext cx="10515600" cy="3255661"/>
              </a:xfrm>
              <a:blipFill>
                <a:blip r:embed="rId4"/>
                <a:stretch>
                  <a:fillRect l="-1159" t="-2056" r="-1159" b="-2617"/>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3148770B-D70B-4C05-822F-E571FA66F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7" name="Analytical_1">
            <a:hlinkClick r:id="" action="ppaction://media"/>
            <a:extLst>
              <a:ext uri="{FF2B5EF4-FFF2-40B4-BE49-F238E27FC236}">
                <a16:creationId xmlns:a16="http://schemas.microsoft.com/office/drawing/2014/main" id="{A5D7802D-300B-4829-89A0-9CEE49B455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6370637"/>
            <a:ext cx="487363" cy="487363"/>
          </a:xfrm>
          <a:prstGeom prst="rect">
            <a:avLst/>
          </a:prstGeom>
        </p:spPr>
      </p:pic>
      <p:sp>
        <p:nvSpPr>
          <p:cNvPr id="6" name="Title 1">
            <a:extLst>
              <a:ext uri="{FF2B5EF4-FFF2-40B4-BE49-F238E27FC236}">
                <a16:creationId xmlns:a16="http://schemas.microsoft.com/office/drawing/2014/main" id="{70E5C503-B197-4FD4-9BD0-C03CBB953BE4}"/>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4.1 Assumptions</a:t>
            </a:r>
            <a:endParaRPr lang="en-US" sz="2400" b="1">
              <a:latin typeface="Helvetica" pitchFamily="2" charset="0"/>
              <a:ea typeface="+mn-ea"/>
              <a:cs typeface="+mn-cs"/>
            </a:endParaRPr>
          </a:p>
        </p:txBody>
      </p:sp>
    </p:spTree>
    <p:extLst>
      <p:ext uri="{BB962C8B-B14F-4D97-AF65-F5344CB8AC3E}">
        <p14:creationId xmlns:p14="http://schemas.microsoft.com/office/powerpoint/2010/main" val="20311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12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D69194-D616-45DF-9A81-56089F73B58D}"/>
                  </a:ext>
                </a:extLst>
              </p:cNvPr>
              <p:cNvSpPr>
                <a:spLocks noGrp="1"/>
              </p:cNvSpPr>
              <p:nvPr>
                <p:ph idx="1"/>
              </p:nvPr>
            </p:nvSpPr>
            <p:spPr>
              <a:xfrm>
                <a:off x="0" y="1502584"/>
                <a:ext cx="12192000" cy="4351338"/>
              </a:xfrm>
            </p:spPr>
            <p:txBody>
              <a:bodyPr>
                <a:normAutofit fontScale="92500" lnSpcReduction="10000"/>
              </a:bodyPr>
              <a:lstStyle/>
              <a:p>
                <a:pPr marL="0" indent="0">
                  <a:buNone/>
                </a:pPr>
                <a:r>
                  <a:rPr lang="en-MY">
                    <a:latin typeface="Helvetica" panose="020B0604020202020204" pitchFamily="34" charset="0"/>
                    <a:cs typeface="Helvetica" panose="020B0604020202020204" pitchFamily="34" charset="0"/>
                  </a:rPr>
                  <a:t>Navier-Stokes (NS) equations in polar coordinates</a:t>
                </a:r>
                <a:br>
                  <a:rPr lang="en-MY">
                    <a:latin typeface="Helvetica" panose="020B0604020202020204" pitchFamily="34" charset="0"/>
                    <a:cs typeface="Helvetica" panose="020B0604020202020204" pitchFamily="34" charset="0"/>
                  </a:rPr>
                </a:br>
                <a:endParaRPr lang="en-MY">
                  <a:latin typeface="Helvetica" panose="020B0604020202020204" pitchFamily="34" charset="0"/>
                  <a:cs typeface="Helvetica" panose="020B0604020202020204" pitchFamily="34" charset="0"/>
                </a:endParaRPr>
              </a:p>
              <a:p>
                <a:pPr lvl="1"/>
                <a:r>
                  <a:rPr lang="en-MY">
                    <a:latin typeface="Helvetica" panose="020B0604020202020204" pitchFamily="34" charset="0"/>
                    <a:cs typeface="Helvetica" panose="020B0604020202020204" pitchFamily="34" charset="0"/>
                  </a:rPr>
                  <a:t>Continuity</a:t>
                </a:r>
              </a:p>
              <a:p>
                <a:pPr marL="457200" lvl="1" indent="0">
                  <a:buNone/>
                </a:pPr>
                <a14:m>
                  <m:oMathPara xmlns:m="http://schemas.openxmlformats.org/officeDocument/2006/math">
                    <m:oMathParaPr>
                      <m:jc m:val="centerGroup"/>
                    </m:oMathParaPr>
                    <m:oMath xmlns:m="http://schemas.openxmlformats.org/officeDocument/2006/math">
                      <m:f>
                        <m:fPr>
                          <m:ctrlPr>
                            <a:rPr lang="en-MY" i="1" smtClean="0">
                              <a:effectLst/>
                              <a:latin typeface="Cambria Math" panose="020405030504060302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r</m:t>
                          </m:r>
                        </m:den>
                      </m:f>
                      <m:f>
                        <m:fPr>
                          <m:ctrlPr>
                            <a:rPr lang="en-MY" i="1">
                              <a:effectLst/>
                              <a:latin typeface="Cambria Math" panose="020405030504060302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MY" i="1">
                                  <a:effectLst/>
                                  <a:latin typeface="Cambria Math" panose="02040503050406030204" pitchFamily="18" charset="0"/>
                                </a:rPr>
                              </m:ctrlPr>
                            </m:d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r</m:t>
                              </m:r>
                              <m:sSub>
                                <m:sSubPr>
                                  <m:ctrlPr>
                                    <a:rPr lang="en-MY" i="1">
                                      <a:effectLst/>
                                      <a:latin typeface="Cambria Math" panose="02040503050406030204" pitchFamily="18" charset="0"/>
                                    </a:rPr>
                                  </m:ctrlPr>
                                </m:sSub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v</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r</m:t>
                                  </m:r>
                                </m:sub>
                              </m:sSub>
                            </m:e>
                          </m:d>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r</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i="1">
                              <a:effectLst/>
                              <a:latin typeface="Cambria Math" panose="020405030504060302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r</m:t>
                          </m:r>
                        </m:den>
                      </m:f>
                      <m:f>
                        <m:fPr>
                          <m:ctrlPr>
                            <a:rPr lang="en-MY" i="1">
                              <a:effectLst/>
                              <a:latin typeface="Cambria Math" panose="020405030504060302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MY" i="1">
                                  <a:effectLst/>
                                  <a:latin typeface="Cambria Math" panose="02040503050406030204" pitchFamily="18" charset="0"/>
                                </a:rPr>
                              </m:ctrlPr>
                            </m:sSub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v</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i="1">
                              <a:effectLst/>
                              <a:latin typeface="Cambria Math" panose="020405030504060302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MY" i="1">
                                  <a:effectLst/>
                                  <a:latin typeface="Cambria Math" panose="02040503050406030204" pitchFamily="18" charset="0"/>
                                </a:rPr>
                              </m:ctrlPr>
                            </m:sSub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v</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z</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z</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oMath>
                  </m:oMathPara>
                </a14:m>
                <a:endParaRPr lang="en-MY">
                  <a:latin typeface="Helvetica" panose="020B0604020202020204" pitchFamily="34" charset="0"/>
                  <a:cs typeface="Helvetica" panose="020B0604020202020204" pitchFamily="34" charset="0"/>
                </a:endParaRPr>
              </a:p>
              <a:p>
                <a:pPr lvl="1"/>
                <a:r>
                  <a:rPr lang="en-MY">
                    <a:latin typeface="Helvetica" panose="020B0604020202020204" pitchFamily="34" charset="0"/>
                    <a:cs typeface="Helvetica" panose="020B0604020202020204" pitchFamily="34" charset="0"/>
                  </a:rPr>
                  <a:t>Radial direction momentum</a:t>
                </a:r>
              </a:p>
              <a:p>
                <a:pPr marL="457200" lvl="1" indent="0">
                  <a:buNone/>
                </a:pPr>
                <a14:m>
                  <m:oMathPara xmlns:m="http://schemas.openxmlformats.org/officeDocument/2006/math">
                    <m:oMathParaPr>
                      <m:jc m:val="centerGroup"/>
                    </m:oMathParaPr>
                    <m:oMath xmlns:m="http://schemas.openxmlformats.org/officeDocument/2006/math">
                      <m:sSub>
                        <m:sSub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den>
                      </m:f>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𝑃</m:t>
                              </m:r>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ν</m:t>
                      </m:r>
                      <m:d>
                        <m:dPr>
                          <m:begChr m:val="{"/>
                          <m:end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a:effectLst/>
                                      <a:latin typeface="Cambria Math" panose="02040503050406030204" pitchFamily="18" charset="0"/>
                                      <a:ea typeface="DengXian" panose="02010600030101010101" pitchFamily="2" charset="-122"/>
                                      <a:cs typeface="Times New Roman" panose="02020603050405020304" pitchFamily="18" charset="0"/>
                                    </a:rPr>
                                    <m:t>𝜕</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a:effectLst/>
                                      <a:latin typeface="Cambria Math" panose="02040503050406030204" pitchFamily="18" charset="0"/>
                                      <a:ea typeface="DengXian" panose="02010600030101010101" pitchFamily="2" charset="-122"/>
                                      <a:cs typeface="Times New Roman" panose="02020603050405020304" pitchFamily="18" charset="0"/>
                                    </a:rPr>
                                    <m:t>𝜕</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num>
                            <m:den>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num>
                            <m:den>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den>
                          </m:f>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𝑓</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lvl="1"/>
                <a:r>
                  <a:rPr lang="el-GR">
                    <a:latin typeface="Helvetica" panose="020B0604020202020204" pitchFamily="34" charset="0"/>
                    <a:cs typeface="Helvetica" panose="020B0604020202020204" pitchFamily="34" charset="0"/>
                  </a:rPr>
                  <a:t>ϴ</a:t>
                </a:r>
                <a:r>
                  <a:rPr lang="en-MY">
                    <a:latin typeface="Helvetica" panose="020B0604020202020204" pitchFamily="34" charset="0"/>
                    <a:cs typeface="Helvetica" panose="020B0604020202020204" pitchFamily="34" charset="0"/>
                  </a:rPr>
                  <a:t>-direction momentum</a:t>
                </a:r>
              </a:p>
              <a:p>
                <a:pPr marL="457200" lvl="1" indent="0">
                  <a:buNone/>
                </a:pPr>
                <a14:m>
                  <m:oMathPara xmlns:m="http://schemas.openxmlformats.org/officeDocument/2006/math">
                    <m:oMathParaPr>
                      <m:jc m:val="centerGroup"/>
                    </m:oMathParaPr>
                    <m:oMath xmlns:m="http://schemas.openxmlformats.org/officeDocument/2006/math">
                      <m:sSub>
                        <m:sSub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𝑃</m:t>
                              </m:r>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den>
                          </m:f>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ν</m:t>
                      </m:r>
                      <m:d>
                        <m:dPr>
                          <m:begChr m:val="{"/>
                          <m:end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a:effectLst/>
                                      <a:latin typeface="Cambria Math" panose="02040503050406030204" pitchFamily="18" charset="0"/>
                                      <a:ea typeface="DengXian" panose="02010600030101010101" pitchFamily="2" charset="-122"/>
                                      <a:cs typeface="Times New Roman" panose="02020603050405020304" pitchFamily="18" charset="0"/>
                                    </a:rPr>
                                    <m:t>𝜕</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a:effectLst/>
                                      <a:latin typeface="Cambria Math" panose="02040503050406030204" pitchFamily="18" charset="0"/>
                                      <a:ea typeface="DengXian" panose="02010600030101010101" pitchFamily="2" charset="-122"/>
                                      <a:cs typeface="Times New Roman" panose="02020603050405020304" pitchFamily="18" charset="0"/>
                                    </a:rPr>
                                    <m:t>𝜕</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num>
                            <m:den>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den>
                          </m:f>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𝑓</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oMath>
                  </m:oMathPara>
                </a14:m>
                <a:endParaRPr lang="en-MY">
                  <a:latin typeface="Helvetica" panose="020B0604020202020204" pitchFamily="34" charset="0"/>
                  <a:cs typeface="Helvetica" panose="020B0604020202020204" pitchFamily="34" charset="0"/>
                </a:endParaRPr>
              </a:p>
              <a:p>
                <a:pPr lvl="1"/>
                <a:r>
                  <a:rPr lang="en-MY">
                    <a:latin typeface="Helvetica" panose="020B0604020202020204" pitchFamily="34" charset="0"/>
                    <a:cs typeface="Helvetica" panose="020B0604020202020204" pitchFamily="34" charset="0"/>
                  </a:rPr>
                  <a:t>Z-direction momentum</a:t>
                </a:r>
              </a:p>
              <a:p>
                <a:pPr marL="457200" lvl="1" indent="0">
                  <a:buNone/>
                </a:pPr>
                <a14:m>
                  <m:oMathPara xmlns:m="http://schemas.openxmlformats.org/officeDocument/2006/math">
                    <m:oMathParaPr>
                      <m:jc m:val="centerGroup"/>
                    </m:oMathParaPr>
                    <m:oMath xmlns:m="http://schemas.openxmlformats.org/officeDocument/2006/math">
                      <m:sSub>
                        <m:sSub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den>
                      </m:f>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𝑃</m:t>
                              </m:r>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den>
                          </m:f>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ν</m:t>
                      </m:r>
                      <m:d>
                        <m:dPr>
                          <m:begChr m:val="{"/>
                          <m:end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den>
                              </m:f>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a:effectLst/>
                                      <a:latin typeface="Cambria Math" panose="02040503050406030204" pitchFamily="18" charset="0"/>
                                      <a:ea typeface="DengXian" panose="02010600030101010101" pitchFamily="2" charset="-122"/>
                                      <a:cs typeface="Times New Roman" panose="02020603050405020304" pitchFamily="18" charset="0"/>
                                    </a:rPr>
                                    <m:t>𝜕</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a:effectLst/>
                                      <a:latin typeface="Cambria Math" panose="02040503050406030204" pitchFamily="18" charset="0"/>
                                      <a:ea typeface="DengXian" panose="02010600030101010101" pitchFamily="2" charset="-122"/>
                                      <a:cs typeface="Times New Roman" panose="02020603050405020304" pitchFamily="18" charset="0"/>
                                    </a:rPr>
                                    <m:t>𝜕</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𝑓</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sub>
                      </m:sSub>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lvl="1"/>
                <a:endParaRPr lang="en-MY">
                  <a:latin typeface="Helvetica" panose="020B0604020202020204" pitchFamily="34" charset="0"/>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D5D69194-D616-45DF-9A81-56089F73B58D}"/>
                  </a:ext>
                </a:extLst>
              </p:cNvPr>
              <p:cNvSpPr>
                <a:spLocks noGrp="1" noRot="1" noChangeAspect="1" noMove="1" noResize="1" noEditPoints="1" noAdjustHandles="1" noChangeArrowheads="1" noChangeShapeType="1" noTextEdit="1"/>
              </p:cNvSpPr>
              <p:nvPr>
                <p:ph idx="1"/>
              </p:nvPr>
            </p:nvSpPr>
            <p:spPr>
              <a:xfrm>
                <a:off x="0" y="1502584"/>
                <a:ext cx="12192000" cy="4351338"/>
              </a:xfrm>
              <a:blipFill>
                <a:blip r:embed="rId4"/>
                <a:stretch>
                  <a:fillRect l="-900" t="-3081"/>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7A9A0970-E291-465C-862A-B1F34EF30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A64858-98F8-4CD9-B89C-3BF6CAE54E3D}"/>
              </a:ext>
            </a:extLst>
          </p:cNvPr>
          <p:cNvPicPr/>
          <p:nvPr/>
        </p:nvPicPr>
        <p:blipFill rotWithShape="1">
          <a:blip r:embed="rId6">
            <a:extLst>
              <a:ext uri="{28A0092B-C50C-407E-A947-70E740481C1C}">
                <a14:useLocalDpi xmlns:a14="http://schemas.microsoft.com/office/drawing/2010/main" val="0"/>
              </a:ext>
            </a:extLst>
          </a:blip>
          <a:srcRect b="5024"/>
          <a:stretch/>
        </p:blipFill>
        <p:spPr bwMode="auto">
          <a:xfrm>
            <a:off x="7613861" y="557813"/>
            <a:ext cx="4193439" cy="2639890"/>
          </a:xfrm>
          <a:prstGeom prst="rect">
            <a:avLst/>
          </a:prstGeom>
          <a:noFill/>
          <a:ln>
            <a:noFill/>
          </a:ln>
          <a:extLst>
            <a:ext uri="{53640926-AAD7-44D8-BBD7-CCE9431645EC}">
              <a14:shadowObscured xmlns:a14="http://schemas.microsoft.com/office/drawing/2010/main"/>
            </a:ext>
          </a:extLst>
        </p:spPr>
      </p:pic>
      <p:pic>
        <p:nvPicPr>
          <p:cNvPr id="6" name="Analytical_2">
            <a:hlinkClick r:id="" action="ppaction://media"/>
            <a:extLst>
              <a:ext uri="{FF2B5EF4-FFF2-40B4-BE49-F238E27FC236}">
                <a16:creationId xmlns:a16="http://schemas.microsoft.com/office/drawing/2014/main" id="{AA7F53C0-BDD8-4D49-AC7C-8B4DD14E17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139340"/>
            <a:ext cx="487363" cy="487363"/>
          </a:xfrm>
          <a:prstGeom prst="rect">
            <a:avLst/>
          </a:prstGeom>
        </p:spPr>
      </p:pic>
      <p:sp>
        <p:nvSpPr>
          <p:cNvPr id="10" name="Title 1">
            <a:extLst>
              <a:ext uri="{FF2B5EF4-FFF2-40B4-BE49-F238E27FC236}">
                <a16:creationId xmlns:a16="http://schemas.microsoft.com/office/drawing/2014/main" id="{544B7D32-D249-4977-B1DB-03EB835FEA41}"/>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4.2 Equations</a:t>
            </a:r>
            <a:endParaRPr lang="en-US" sz="2400" b="1">
              <a:latin typeface="Helvetica" pitchFamily="2" charset="0"/>
              <a:ea typeface="+mn-ea"/>
              <a:cs typeface="+mn-cs"/>
            </a:endParaRPr>
          </a:p>
        </p:txBody>
      </p:sp>
    </p:spTree>
    <p:extLst>
      <p:ext uri="{BB962C8B-B14F-4D97-AF65-F5344CB8AC3E}">
        <p14:creationId xmlns:p14="http://schemas.microsoft.com/office/powerpoint/2010/main" val="198008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05F7F72-2E89-4D35-9A3C-E2C5454394AF}"/>
              </a:ext>
            </a:extLst>
          </p:cNvPr>
          <p:cNvGrpSpPr/>
          <p:nvPr/>
        </p:nvGrpSpPr>
        <p:grpSpPr>
          <a:xfrm>
            <a:off x="-69940" y="86247"/>
            <a:ext cx="9616750" cy="6685505"/>
            <a:chOff x="1463585" y="0"/>
            <a:chExt cx="9616750" cy="6685505"/>
          </a:xfrm>
        </p:grpSpPr>
        <p:sp>
          <p:nvSpPr>
            <p:cNvPr id="10" name="TextBox 16">
              <a:extLst>
                <a:ext uri="{FF2B5EF4-FFF2-40B4-BE49-F238E27FC236}">
                  <a16:creationId xmlns:a16="http://schemas.microsoft.com/office/drawing/2014/main" id="{6FEFE56E-1695-8347-8FB8-2C03D6429592}"/>
                </a:ext>
              </a:extLst>
            </p:cNvPr>
            <p:cNvSpPr txBox="1"/>
            <p:nvPr/>
          </p:nvSpPr>
          <p:spPr>
            <a:xfrm>
              <a:off x="6122082" y="3808674"/>
              <a:ext cx="4958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5. CFD Model</a:t>
              </a:r>
            </a:p>
          </p:txBody>
        </p:sp>
        <p:sp>
          <p:nvSpPr>
            <p:cNvPr id="12" name="TextBox 18">
              <a:extLst>
                <a:ext uri="{FF2B5EF4-FFF2-40B4-BE49-F238E27FC236}">
                  <a16:creationId xmlns:a16="http://schemas.microsoft.com/office/drawing/2014/main" id="{F52C2F87-9A72-6640-A03A-5039B01A4F6A}"/>
                </a:ext>
              </a:extLst>
            </p:cNvPr>
            <p:cNvSpPr txBox="1"/>
            <p:nvPr/>
          </p:nvSpPr>
          <p:spPr>
            <a:xfrm>
              <a:off x="6122081" y="5498605"/>
              <a:ext cx="235650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7. Conclusion</a:t>
              </a:r>
            </a:p>
          </p:txBody>
        </p:sp>
        <p:cxnSp>
          <p:nvCxnSpPr>
            <p:cNvPr id="4" name="Straight Connector 3">
              <a:extLst>
                <a:ext uri="{FF2B5EF4-FFF2-40B4-BE49-F238E27FC236}">
                  <a16:creationId xmlns:a16="http://schemas.microsoft.com/office/drawing/2014/main" id="{EE8665BD-BF7F-0A49-866B-839BE163020F}"/>
                </a:ext>
              </a:extLst>
            </p:cNvPr>
            <p:cNvCxnSpPr>
              <a:cxnSpLocks/>
            </p:cNvCxnSpPr>
            <p:nvPr/>
          </p:nvCxnSpPr>
          <p:spPr>
            <a:xfrm>
              <a:off x="5613637" y="0"/>
              <a:ext cx="0" cy="6685505"/>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782BBB6-12B3-E948-8363-45020E5766FE}"/>
                </a:ext>
              </a:extLst>
            </p:cNvPr>
            <p:cNvSpPr/>
            <p:nvPr/>
          </p:nvSpPr>
          <p:spPr>
            <a:xfrm>
              <a:off x="5471746" y="501160"/>
              <a:ext cx="283781" cy="283781"/>
            </a:xfrm>
            <a:prstGeom prst="ellipse">
              <a:avLst/>
            </a:prstGeom>
            <a:solidFill>
              <a:srgbClr val="00B89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8CE04765-113C-274D-8DF9-22537B08A0D2}"/>
                </a:ext>
              </a:extLst>
            </p:cNvPr>
            <p:cNvSpPr/>
            <p:nvPr/>
          </p:nvSpPr>
          <p:spPr>
            <a:xfrm>
              <a:off x="5471746" y="1347661"/>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TextBox 12">
              <a:extLst>
                <a:ext uri="{FF2B5EF4-FFF2-40B4-BE49-F238E27FC236}">
                  <a16:creationId xmlns:a16="http://schemas.microsoft.com/office/drawing/2014/main" id="{C943326A-0FC1-FA42-9EFD-9A713C8EA3AF}"/>
                </a:ext>
              </a:extLst>
            </p:cNvPr>
            <p:cNvSpPr txBox="1"/>
            <p:nvPr/>
          </p:nvSpPr>
          <p:spPr>
            <a:xfrm>
              <a:off x="6122082" y="412218"/>
              <a:ext cx="28978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solidFill>
                    <a:srgbClr val="00B894"/>
                  </a:solidFill>
                  <a:latin typeface="Helvetica" pitchFamily="2" charset="0"/>
                </a:rPr>
                <a:t>1. Introduction</a:t>
              </a:r>
            </a:p>
          </p:txBody>
        </p:sp>
        <p:sp>
          <p:nvSpPr>
            <p:cNvPr id="8" name="TextBox 13">
              <a:extLst>
                <a:ext uri="{FF2B5EF4-FFF2-40B4-BE49-F238E27FC236}">
                  <a16:creationId xmlns:a16="http://schemas.microsoft.com/office/drawing/2014/main" id="{44AFE632-6A76-FE45-BA13-65CEF2B49B86}"/>
                </a:ext>
              </a:extLst>
            </p:cNvPr>
            <p:cNvSpPr txBox="1"/>
            <p:nvPr/>
          </p:nvSpPr>
          <p:spPr>
            <a:xfrm>
              <a:off x="2748687" y="1264973"/>
              <a:ext cx="39255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2. Design Brief</a:t>
              </a:r>
            </a:p>
          </p:txBody>
        </p:sp>
        <p:sp>
          <p:nvSpPr>
            <p:cNvPr id="9" name="TextBox 15">
              <a:extLst>
                <a:ext uri="{FF2B5EF4-FFF2-40B4-BE49-F238E27FC236}">
                  <a16:creationId xmlns:a16="http://schemas.microsoft.com/office/drawing/2014/main" id="{F0934BDC-14F6-E04F-B764-E0A7AC8977AA}"/>
                </a:ext>
              </a:extLst>
            </p:cNvPr>
            <p:cNvSpPr txBox="1"/>
            <p:nvPr/>
          </p:nvSpPr>
          <p:spPr>
            <a:xfrm>
              <a:off x="2166877" y="2902614"/>
              <a:ext cx="302806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4. Analytical Model</a:t>
              </a:r>
            </a:p>
          </p:txBody>
        </p:sp>
        <p:sp>
          <p:nvSpPr>
            <p:cNvPr id="11" name="TextBox 17">
              <a:extLst>
                <a:ext uri="{FF2B5EF4-FFF2-40B4-BE49-F238E27FC236}">
                  <a16:creationId xmlns:a16="http://schemas.microsoft.com/office/drawing/2014/main" id="{CD9F8927-3CB0-B54C-A806-8DAD850DA22A}"/>
                </a:ext>
              </a:extLst>
            </p:cNvPr>
            <p:cNvSpPr txBox="1"/>
            <p:nvPr/>
          </p:nvSpPr>
          <p:spPr>
            <a:xfrm>
              <a:off x="1463585" y="4645864"/>
              <a:ext cx="44957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6. Final Design Proposal</a:t>
              </a:r>
            </a:p>
          </p:txBody>
        </p:sp>
        <p:sp>
          <p:nvSpPr>
            <p:cNvPr id="13" name="Oval 12">
              <a:extLst>
                <a:ext uri="{FF2B5EF4-FFF2-40B4-BE49-F238E27FC236}">
                  <a16:creationId xmlns:a16="http://schemas.microsoft.com/office/drawing/2014/main" id="{5290832E-DEC5-9042-AA64-A414987FF0BC}"/>
                </a:ext>
              </a:extLst>
            </p:cNvPr>
            <p:cNvSpPr/>
            <p:nvPr/>
          </p:nvSpPr>
          <p:spPr>
            <a:xfrm>
              <a:off x="5471745" y="2194162"/>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82E2A3A4-E38C-4749-9463-FF47A5D1FC6F}"/>
                </a:ext>
              </a:extLst>
            </p:cNvPr>
            <p:cNvSpPr/>
            <p:nvPr/>
          </p:nvSpPr>
          <p:spPr>
            <a:xfrm>
              <a:off x="5471743" y="3037405"/>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E42E9C52-D363-C645-AC8B-B0974FF395E2}"/>
                </a:ext>
              </a:extLst>
            </p:cNvPr>
            <p:cNvSpPr/>
            <p:nvPr/>
          </p:nvSpPr>
          <p:spPr>
            <a:xfrm>
              <a:off x="5471743" y="3883906"/>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1D839A44-E56F-D44A-8DD0-B5AB5DAFC66E}"/>
                </a:ext>
              </a:extLst>
            </p:cNvPr>
            <p:cNvSpPr/>
            <p:nvPr/>
          </p:nvSpPr>
          <p:spPr>
            <a:xfrm>
              <a:off x="5471743" y="4734807"/>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145B57ED-8C97-8E46-9F83-633563CF5669}"/>
                </a:ext>
              </a:extLst>
            </p:cNvPr>
            <p:cNvSpPr/>
            <p:nvPr/>
          </p:nvSpPr>
          <p:spPr>
            <a:xfrm>
              <a:off x="5469468" y="5587548"/>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TextBox 24">
              <a:extLst>
                <a:ext uri="{FF2B5EF4-FFF2-40B4-BE49-F238E27FC236}">
                  <a16:creationId xmlns:a16="http://schemas.microsoft.com/office/drawing/2014/main" id="{884DEC44-284C-BF4F-B6D9-15566013E2D2}"/>
                </a:ext>
              </a:extLst>
            </p:cNvPr>
            <p:cNvSpPr txBox="1"/>
            <p:nvPr/>
          </p:nvSpPr>
          <p:spPr>
            <a:xfrm>
              <a:off x="6227356" y="873883"/>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Background</a:t>
              </a:r>
            </a:p>
            <a:p>
              <a:pPr marL="285750" indent="-285750">
                <a:buFont typeface="Arial" panose="020B0604020202020204" pitchFamily="34" charset="0"/>
                <a:buChar char="•"/>
              </a:pPr>
              <a:r>
                <a:rPr lang="en-US" sz="1400">
                  <a:solidFill>
                    <a:srgbClr val="535353"/>
                  </a:solidFill>
                  <a:latin typeface="Helvetica" pitchFamily="2" charset="0"/>
                </a:rPr>
                <a:t>Literature Review</a:t>
              </a:r>
            </a:p>
            <a:p>
              <a:pPr marL="285750" indent="-285750">
                <a:buFont typeface="Arial" panose="020B0604020202020204" pitchFamily="34" charset="0"/>
                <a:buChar char="•"/>
              </a:pPr>
              <a:r>
                <a:rPr lang="en-US" sz="1400" err="1">
                  <a:solidFill>
                    <a:srgbClr val="535353"/>
                  </a:solidFill>
                  <a:latin typeface="Helvetica" pitchFamily="2" charset="0"/>
                </a:rPr>
                <a:t>Organisation</a:t>
              </a:r>
              <a:r>
                <a:rPr lang="en-US" sz="1400">
                  <a:solidFill>
                    <a:srgbClr val="535353"/>
                  </a:solidFill>
                  <a:latin typeface="Helvetica" pitchFamily="2" charset="0"/>
                </a:rPr>
                <a:t> Chart</a:t>
              </a:r>
            </a:p>
          </p:txBody>
        </p:sp>
        <p:sp>
          <p:nvSpPr>
            <p:cNvPr id="19" name="TextBox 26">
              <a:extLst>
                <a:ext uri="{FF2B5EF4-FFF2-40B4-BE49-F238E27FC236}">
                  <a16:creationId xmlns:a16="http://schemas.microsoft.com/office/drawing/2014/main" id="{8C979544-DFC8-6946-8A82-DE1DCCD03AFB}"/>
                </a:ext>
              </a:extLst>
            </p:cNvPr>
            <p:cNvSpPr txBox="1"/>
            <p:nvPr/>
          </p:nvSpPr>
          <p:spPr>
            <a:xfrm>
              <a:off x="2846148" y="170328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Aims and Objectives</a:t>
              </a:r>
            </a:p>
            <a:p>
              <a:pPr marL="285750" indent="-285750">
                <a:buFont typeface="Arial" panose="020B0604020202020204" pitchFamily="34" charset="0"/>
                <a:buChar char="•"/>
              </a:pPr>
              <a:r>
                <a:rPr lang="en-US" sz="1400">
                  <a:solidFill>
                    <a:srgbClr val="535353"/>
                  </a:solidFill>
                  <a:latin typeface="Helvetica" pitchFamily="2" charset="0"/>
                </a:rPr>
                <a:t>Stakeholder Analysis</a:t>
              </a:r>
            </a:p>
            <a:p>
              <a:pPr marL="285750" indent="-285750">
                <a:buFont typeface="Arial" panose="020B0604020202020204" pitchFamily="34" charset="0"/>
                <a:buChar char="•"/>
              </a:pPr>
              <a:r>
                <a:rPr lang="en-US" sz="1400">
                  <a:solidFill>
                    <a:srgbClr val="535353"/>
                  </a:solidFill>
                  <a:latin typeface="Helvetica" pitchFamily="2" charset="0"/>
                </a:rPr>
                <a:t>Design Specifications</a:t>
              </a:r>
            </a:p>
          </p:txBody>
        </p:sp>
        <p:sp>
          <p:nvSpPr>
            <p:cNvPr id="20" name="TextBox 27">
              <a:extLst>
                <a:ext uri="{FF2B5EF4-FFF2-40B4-BE49-F238E27FC236}">
                  <a16:creationId xmlns:a16="http://schemas.microsoft.com/office/drawing/2014/main" id="{DC148767-A2B4-1244-8C32-68870EFA1057}"/>
                </a:ext>
              </a:extLst>
            </p:cNvPr>
            <p:cNvSpPr txBox="1"/>
            <p:nvPr/>
          </p:nvSpPr>
          <p:spPr>
            <a:xfrm>
              <a:off x="6167235" y="2575837"/>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Design Process</a:t>
              </a:r>
            </a:p>
            <a:p>
              <a:pPr marL="285750" indent="-285750">
                <a:buFont typeface="Arial" panose="020B0604020202020204" pitchFamily="34" charset="0"/>
                <a:buChar char="•"/>
              </a:pPr>
              <a:r>
                <a:rPr lang="en-US" sz="1400">
                  <a:solidFill>
                    <a:srgbClr val="535353"/>
                  </a:solidFill>
                  <a:latin typeface="Helvetica" pitchFamily="2" charset="0"/>
                </a:rPr>
                <a:t>Concept Designs</a:t>
              </a:r>
            </a:p>
          </p:txBody>
        </p:sp>
        <p:sp>
          <p:nvSpPr>
            <p:cNvPr id="21" name="TextBox 28">
              <a:extLst>
                <a:ext uri="{FF2B5EF4-FFF2-40B4-BE49-F238E27FC236}">
                  <a16:creationId xmlns:a16="http://schemas.microsoft.com/office/drawing/2014/main" id="{AED7D8AB-2658-104A-AD4F-EB8AFFB04CFE}"/>
                </a:ext>
              </a:extLst>
            </p:cNvPr>
            <p:cNvSpPr txBox="1"/>
            <p:nvPr/>
          </p:nvSpPr>
          <p:spPr>
            <a:xfrm>
              <a:off x="2846147" y="3410127"/>
              <a:ext cx="3014651"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Goals</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Assumptions</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Volute Casing Incorporation</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Results</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Design Variables </a:t>
              </a:r>
              <a:r>
                <a:rPr lang="en-US" sz="1400" err="1">
                  <a:solidFill>
                    <a:srgbClr val="535353"/>
                  </a:solidFill>
                  <a:latin typeface="Helvetica" panose="020B0604020202020204" pitchFamily="34" charset="0"/>
                  <a:cs typeface="Helvetica" panose="020B0604020202020204" pitchFamily="34" charset="0"/>
                </a:rPr>
                <a:t>Optimisation</a:t>
              </a:r>
              <a:endParaRPr lang="en-US" sz="1400">
                <a:solidFill>
                  <a:srgbClr val="535353"/>
                </a:solidFill>
                <a:latin typeface="Helvetica" panose="020B0604020202020204" pitchFamily="34" charset="0"/>
                <a:cs typeface="Helvetica" panose="020B0604020202020204" pitchFamily="34" charset="0"/>
              </a:endParaRPr>
            </a:p>
          </p:txBody>
        </p:sp>
        <p:sp>
          <p:nvSpPr>
            <p:cNvPr id="22" name="TextBox 29">
              <a:extLst>
                <a:ext uri="{FF2B5EF4-FFF2-40B4-BE49-F238E27FC236}">
                  <a16:creationId xmlns:a16="http://schemas.microsoft.com/office/drawing/2014/main" id="{D2DD6AD1-D9D2-174A-A5D0-2BD3C6880AC4}"/>
                </a:ext>
              </a:extLst>
            </p:cNvPr>
            <p:cNvSpPr txBox="1"/>
            <p:nvPr/>
          </p:nvSpPr>
          <p:spPr>
            <a:xfrm>
              <a:off x="6227356" y="426340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Goals</a:t>
              </a:r>
            </a:p>
            <a:p>
              <a:pPr marL="285750" indent="-285750">
                <a:buFont typeface="Arial" panose="020B0604020202020204" pitchFamily="34" charset="0"/>
                <a:buChar char="•"/>
              </a:pPr>
              <a:r>
                <a:rPr lang="en-US" sz="1400">
                  <a:solidFill>
                    <a:srgbClr val="535353"/>
                  </a:solidFill>
                  <a:latin typeface="Helvetica" pitchFamily="2" charset="0"/>
                </a:rPr>
                <a:t>Methodology</a:t>
              </a:r>
            </a:p>
            <a:p>
              <a:pPr marL="285750" indent="-285750">
                <a:buFont typeface="Arial" panose="020B0604020202020204" pitchFamily="34" charset="0"/>
                <a:buChar char="•"/>
              </a:pPr>
              <a:r>
                <a:rPr lang="en-US" sz="1400">
                  <a:solidFill>
                    <a:srgbClr val="535353"/>
                  </a:solidFill>
                  <a:latin typeface="Helvetica" pitchFamily="2" charset="0"/>
                </a:rPr>
                <a:t>Results</a:t>
              </a:r>
            </a:p>
          </p:txBody>
        </p:sp>
        <p:sp>
          <p:nvSpPr>
            <p:cNvPr id="23" name="TextBox 30">
              <a:extLst>
                <a:ext uri="{FF2B5EF4-FFF2-40B4-BE49-F238E27FC236}">
                  <a16:creationId xmlns:a16="http://schemas.microsoft.com/office/drawing/2014/main" id="{5FD3D861-9905-4B4F-BA1D-2DDC3A94CDF2}"/>
                </a:ext>
              </a:extLst>
            </p:cNvPr>
            <p:cNvSpPr txBox="1"/>
            <p:nvPr/>
          </p:nvSpPr>
          <p:spPr>
            <a:xfrm>
              <a:off x="2843870" y="5112617"/>
              <a:ext cx="248370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Component Selection</a:t>
              </a:r>
            </a:p>
            <a:p>
              <a:pPr marL="285750" indent="-285750">
                <a:buFont typeface="Arial" panose="020B0604020202020204" pitchFamily="34" charset="0"/>
                <a:buChar char="•"/>
              </a:pPr>
              <a:r>
                <a:rPr lang="en-US" sz="1400">
                  <a:solidFill>
                    <a:srgbClr val="535353"/>
                  </a:solidFill>
                  <a:latin typeface="Helvetica" pitchFamily="2" charset="0"/>
                </a:rPr>
                <a:t>Proposed Manufacturing</a:t>
              </a:r>
            </a:p>
            <a:p>
              <a:pPr marL="285750" indent="-285750">
                <a:buFont typeface="Arial" panose="020B0604020202020204" pitchFamily="34" charset="0"/>
                <a:buChar char="•"/>
              </a:pPr>
              <a:r>
                <a:rPr lang="en-MY" sz="1400">
                  <a:solidFill>
                    <a:srgbClr val="535353"/>
                  </a:solidFill>
                  <a:latin typeface="Helvetica" pitchFamily="2" charset="0"/>
                </a:rPr>
                <a:t>Materials and Environmental Impact</a:t>
              </a:r>
              <a:endParaRPr lang="en-US" sz="1400">
                <a:solidFill>
                  <a:srgbClr val="535353"/>
                </a:solidFill>
                <a:latin typeface="Helvetica" pitchFamily="2" charset="0"/>
              </a:endParaRPr>
            </a:p>
          </p:txBody>
        </p:sp>
        <p:sp>
          <p:nvSpPr>
            <p:cNvPr id="24" name="TextBox 31">
              <a:extLst>
                <a:ext uri="{FF2B5EF4-FFF2-40B4-BE49-F238E27FC236}">
                  <a16:creationId xmlns:a16="http://schemas.microsoft.com/office/drawing/2014/main" id="{A5FBD47F-E3A6-5949-8B2B-76013F6C6070}"/>
                </a:ext>
              </a:extLst>
            </p:cNvPr>
            <p:cNvSpPr txBox="1"/>
            <p:nvPr/>
          </p:nvSpPr>
          <p:spPr>
            <a:xfrm>
              <a:off x="6227356" y="5922562"/>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Project Review</a:t>
              </a:r>
            </a:p>
            <a:p>
              <a:pPr marL="285750" indent="-285750">
                <a:buFont typeface="Arial" panose="020B0604020202020204" pitchFamily="34" charset="0"/>
                <a:buChar char="•"/>
              </a:pPr>
              <a:r>
                <a:rPr lang="en-US" sz="1400">
                  <a:solidFill>
                    <a:srgbClr val="535353"/>
                  </a:solidFill>
                  <a:latin typeface="Helvetica" pitchFamily="2" charset="0"/>
                </a:rPr>
                <a:t>Future Work</a:t>
              </a:r>
            </a:p>
          </p:txBody>
        </p:sp>
        <p:sp>
          <p:nvSpPr>
            <p:cNvPr id="25" name="TextBox 15">
              <a:extLst>
                <a:ext uri="{FF2B5EF4-FFF2-40B4-BE49-F238E27FC236}">
                  <a16:creationId xmlns:a16="http://schemas.microsoft.com/office/drawing/2014/main" id="{EAF5329D-EA1D-4F07-B451-BEA364910242}"/>
                </a:ext>
              </a:extLst>
            </p:cNvPr>
            <p:cNvSpPr txBox="1"/>
            <p:nvPr/>
          </p:nvSpPr>
          <p:spPr>
            <a:xfrm>
              <a:off x="6122081" y="2133026"/>
              <a:ext cx="281434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3. Design Process</a:t>
              </a:r>
            </a:p>
          </p:txBody>
        </p:sp>
      </p:grpSp>
      <p:pic>
        <p:nvPicPr>
          <p:cNvPr id="26" name="Picture 2">
            <a:extLst>
              <a:ext uri="{FF2B5EF4-FFF2-40B4-BE49-F238E27FC236}">
                <a16:creationId xmlns:a16="http://schemas.microsoft.com/office/drawing/2014/main" id="{8C2EBF7A-E0A2-473C-8EE1-6C251202C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FC91708-DC42-424D-9283-8157BEA94D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67517" y="107773"/>
            <a:ext cx="2955345" cy="6685506"/>
          </a:xfrm>
          <a:prstGeom prst="rect">
            <a:avLst/>
          </a:prstGeom>
          <a:noFill/>
          <a:ln>
            <a:noFill/>
          </a:ln>
        </p:spPr>
      </p:pic>
      <p:pic>
        <p:nvPicPr>
          <p:cNvPr id="2" name="99AA9D05">
            <a:hlinkClick r:id="" action="ppaction://media"/>
            <a:extLst>
              <a:ext uri="{FF2B5EF4-FFF2-40B4-BE49-F238E27FC236}">
                <a16:creationId xmlns:a16="http://schemas.microsoft.com/office/drawing/2014/main" id="{83C8AF40-FDB2-4542-B3DF-8E072A6BBF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03923" y="6270419"/>
            <a:ext cx="609600" cy="609600"/>
          </a:xfrm>
          <a:prstGeom prst="rect">
            <a:avLst/>
          </a:prstGeom>
        </p:spPr>
      </p:pic>
    </p:spTree>
    <p:extLst>
      <p:ext uri="{BB962C8B-B14F-4D97-AF65-F5344CB8AC3E}">
        <p14:creationId xmlns:p14="http://schemas.microsoft.com/office/powerpoint/2010/main" val="3616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A1B7F4-5D42-4641-ACC7-AB05DE6676DD}"/>
                  </a:ext>
                </a:extLst>
              </p:cNvPr>
              <p:cNvSpPr>
                <a:spLocks noGrp="1"/>
              </p:cNvSpPr>
              <p:nvPr>
                <p:ph idx="1"/>
              </p:nvPr>
            </p:nvSpPr>
            <p:spPr>
              <a:xfrm>
                <a:off x="800100" y="1253331"/>
                <a:ext cx="7622219" cy="4351338"/>
              </a:xfrm>
            </p:spPr>
            <p:txBody>
              <a:bodyPr/>
              <a:lstStyle/>
              <a:p>
                <a:r>
                  <a:rPr lang="en-MY">
                    <a:latin typeface="Helvetica" panose="020B0604020202020204" pitchFamily="34" charset="0"/>
                    <a:cs typeface="Helvetica" panose="020B0604020202020204" pitchFamily="34" charset="0"/>
                  </a:rPr>
                  <a:t>Velocity definition</a:t>
                </a:r>
              </a:p>
              <a:p>
                <a:pPr marL="0" indent="0">
                  <a:buNone/>
                </a:pPr>
                <a14:m>
                  <m:oMathPara xmlns:m="http://schemas.openxmlformats.org/officeDocument/2006/math">
                    <m:oMathParaPr>
                      <m:jc m:val="centerGroup"/>
                    </m:oMathParaPr>
                    <m:oMath xmlns:m="http://schemas.openxmlformats.org/officeDocument/2006/math">
                      <m:sSub>
                        <m:sSub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d>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ϕ</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d>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endParaRPr lang="en-MY" sz="1800" i="1">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d>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ϕ</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U</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d>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endParaRPr lang="en-MY">
                  <a:latin typeface="Helvetica" panose="020B0604020202020204" pitchFamily="34" charset="0"/>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MY" sz="1800" smtClean="0">
                          <a:effectLst/>
                          <a:latin typeface="Cambria Math" panose="02040503050406030204" pitchFamily="18" charset="0"/>
                          <a:ea typeface="DengXian" panose="02010600030101010101" pitchFamily="2" charset="-122"/>
                          <a:cs typeface="Times New Roman" panose="02020603050405020304" pitchFamily="18" charset="0"/>
                        </a:rPr>
                        <m:t>ϕ</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den>
                          </m:f>
                        </m:e>
                      </m:d>
                      <m:d>
                        <m:dPr>
                          <m:begChr m:val="["/>
                          <m:end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den>
                                  </m:f>
                                </m:e>
                              </m:d>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sup>
                          </m:sSup>
                        </m:e>
                      </m:d>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r>
                  <a:rPr lang="en-MY">
                    <a:latin typeface="Helvetica" panose="020B0604020202020204" pitchFamily="34" charset="0"/>
                    <a:cs typeface="Helvetica" panose="020B0604020202020204" pitchFamily="34" charset="0"/>
                  </a:rPr>
                  <a:t>Mass flow rate per channel</a:t>
                </a:r>
              </a:p>
              <a:p>
                <a:pPr marL="0" indent="0">
                  <a:buNone/>
                </a:pPr>
                <a:endParaRPr lang="en-MY" sz="1200">
                  <a:latin typeface="Helvetica" panose="020B0604020202020204" pitchFamily="34" charset="0"/>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t>−2</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π</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nary>
                        <m:nary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r>
                            <m:rPr>
                              <m:lit/>
                            </m:rP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r>
                            <m:rPr>
                              <m:lit/>
                            </m:rP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e>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𝑑𝑧</m:t>
                          </m:r>
                        </m:e>
                      </m:nary>
                      <m:r>
                        <a:rPr lang="en-MY" sz="1800" i="1">
                          <a:effectLst/>
                          <a:latin typeface="Cambria Math" panose="02040503050406030204" pitchFamily="18" charset="0"/>
                          <a:ea typeface="DengXian" panose="02010600030101010101" pitchFamily="2" charset="-122"/>
                          <a:cs typeface="Times New Roman" panose="02020603050405020304" pitchFamily="18" charset="0"/>
                        </a:rPr>
                        <m:t> =−2</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π</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e>
                      </m:d>
                      <m:nary>
                        <m:nary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naryPr>
                        <m:sub>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r>
                            <m:rPr>
                              <m:lit/>
                            </m:rP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r>
                            <m:rPr>
                              <m:lit/>
                            </m:rP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ϕ</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𝑑𝑧</m:t>
                          </m:r>
                        </m:e>
                      </m:nary>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π</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sub>
                      </m:sSub>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e>
                      </m:d>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b</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𝑚</m:t>
                              </m:r>
                            </m:e>
                          </m:acc>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𝑐</m:t>
                          </m:r>
                        </m:sub>
                      </m:sSub>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endParaRPr lang="en-MY">
                  <a:latin typeface="Helvetica" panose="020B0604020202020204" pitchFamily="34" charset="0"/>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D2A1B7F4-5D42-4641-ACC7-AB05DE6676DD}"/>
                  </a:ext>
                </a:extLst>
              </p:cNvPr>
              <p:cNvSpPr>
                <a:spLocks noGrp="1" noRot="1" noChangeAspect="1" noMove="1" noResize="1" noEditPoints="1" noAdjustHandles="1" noChangeArrowheads="1" noChangeShapeType="1" noTextEdit="1"/>
              </p:cNvSpPr>
              <p:nvPr>
                <p:ph idx="1"/>
              </p:nvPr>
            </p:nvSpPr>
            <p:spPr>
              <a:xfrm>
                <a:off x="800100" y="1253331"/>
                <a:ext cx="7622219" cy="4351338"/>
              </a:xfrm>
              <a:blipFill>
                <a:blip r:embed="rId4"/>
                <a:stretch>
                  <a:fillRect l="-1439" t="-2525"/>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C3971BAB-52B6-47FA-AD5B-267351DB6B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C3FB25-37DF-4D14-8DF2-B3809CD79607}"/>
              </a:ext>
            </a:extLst>
          </p:cNvPr>
          <p:cNvPicPr/>
          <p:nvPr/>
        </p:nvPicPr>
        <p:blipFill rotWithShape="1">
          <a:blip r:embed="rId6">
            <a:extLst>
              <a:ext uri="{28A0092B-C50C-407E-A947-70E740481C1C}">
                <a14:useLocalDpi xmlns:a14="http://schemas.microsoft.com/office/drawing/2010/main" val="0"/>
              </a:ext>
            </a:extLst>
          </a:blip>
          <a:srcRect l="7820" t="10716" r="9438" b="3521"/>
          <a:stretch/>
        </p:blipFill>
        <p:spPr bwMode="auto">
          <a:xfrm>
            <a:off x="6367140" y="1179023"/>
            <a:ext cx="5024760" cy="3444444"/>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6" name="Analytical_3">
            <a:hlinkClick r:id="" action="ppaction://media"/>
            <a:extLst>
              <a:ext uri="{FF2B5EF4-FFF2-40B4-BE49-F238E27FC236}">
                <a16:creationId xmlns:a16="http://schemas.microsoft.com/office/drawing/2014/main" id="{EAED1CC7-10BD-404E-898C-9C7CA6AB43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
        <p:nvSpPr>
          <p:cNvPr id="10" name="Title 1">
            <a:extLst>
              <a:ext uri="{FF2B5EF4-FFF2-40B4-BE49-F238E27FC236}">
                <a16:creationId xmlns:a16="http://schemas.microsoft.com/office/drawing/2014/main" id="{7EBC4261-EC98-4399-AE8D-3415AB7C2E69}"/>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4.2 Equations</a:t>
            </a:r>
            <a:endParaRPr lang="en-US" sz="2400" b="1">
              <a:latin typeface="Helvetica" pitchFamily="2" charset="0"/>
              <a:ea typeface="+mn-ea"/>
              <a:cs typeface="+mn-cs"/>
            </a:endParaRPr>
          </a:p>
        </p:txBody>
      </p:sp>
    </p:spTree>
    <p:extLst>
      <p:ext uri="{BB962C8B-B14F-4D97-AF65-F5344CB8AC3E}">
        <p14:creationId xmlns:p14="http://schemas.microsoft.com/office/powerpoint/2010/main" val="53688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2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58AEB0-6EA4-4EC0-9BFE-94F015FE9A37}"/>
                  </a:ext>
                </a:extLst>
              </p:cNvPr>
              <p:cNvSpPr>
                <a:spLocks noGrp="1"/>
              </p:cNvSpPr>
              <p:nvPr>
                <p:ph idx="1"/>
              </p:nvPr>
            </p:nvSpPr>
            <p:spPr>
              <a:xfrm>
                <a:off x="838200" y="1653918"/>
                <a:ext cx="10515600" cy="3550163"/>
              </a:xfrm>
            </p:spPr>
            <p:txBody>
              <a:bodyPr/>
              <a:lstStyle/>
              <a:p>
                <a:r>
                  <a:rPr lang="en-MY">
                    <a:latin typeface="Helvetica" panose="020B0604020202020204" pitchFamily="34" charset="0"/>
                    <a:cs typeface="Helvetica" panose="020B0604020202020204" pitchFamily="34" charset="0"/>
                  </a:rPr>
                  <a:t>Wall friction force </a:t>
                </a:r>
              </a:p>
              <a:p>
                <a:pPr marL="0" indent="0">
                  <a:buNone/>
                </a:pPr>
                <a14:m>
                  <m:oMathPara xmlns:m="http://schemas.openxmlformats.org/officeDocument/2006/math">
                    <m:oMathParaPr>
                      <m:jc m:val="centerGroup"/>
                    </m:oMathParaPr>
                    <m:oMath xmlns:m="http://schemas.openxmlformats.org/officeDocument/2006/math">
                      <m:sSub>
                        <m:sSub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τ</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𝑤</m:t>
                          </m:r>
                        </m:sub>
                      </m:sSub>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f</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Sup>
                            <m:sSub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Sup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bSup>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den>
                      </m:f>
                    </m:oMath>
                  </m:oMathPara>
                </a14:m>
                <a:endParaRPr lang="en-MY" sz="1800">
                  <a:latin typeface="Helvetica" panose="020B0604020202020204" pitchFamily="34" charset="0"/>
                  <a:ea typeface="DengXian" panose="02010600030101010101" pitchFamily="2" charset="-122"/>
                  <a:cs typeface="Helvetica" panose="020B0604020202020204" pitchFamily="34" charset="0"/>
                </a:endParaRPr>
              </a:p>
              <a:p>
                <a:pPr marL="0" indent="0">
                  <a:buNone/>
                </a:pPr>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MY" sz="1800" smtClean="0">
                          <a:effectLst/>
                          <a:latin typeface="Cambria Math" panose="02040503050406030204" pitchFamily="18" charset="0"/>
                          <a:ea typeface="DengXian" panose="02010600030101010101" pitchFamily="2" charset="-122"/>
                          <a:cs typeface="Times New Roman" panose="02020603050405020304" pitchFamily="18" charset="0"/>
                        </a:rPr>
                        <m:t>f</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τ</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𝑤</m:t>
                              </m:r>
                            </m:sub>
                          </m:sSub>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Sup>
                            <m:sSub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Sup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bSup>
                          <m:r>
                            <m:rPr>
                              <m:lit/>
                            </m:rP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μ</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d>
                                <m:dPr>
                                  <m:begChr m:val="["/>
                                  <m:end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𝑈</m:t>
                                          </m:r>
                                        </m:e>
                                      </m:d>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z</m:t>
                                      </m:r>
                                    </m:den>
                                  </m:f>
                                </m:e>
                              </m:d>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𝑧</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den>
                              </m:f>
                            </m:sub>
                          </m:sSub>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Sup>
                            <m:sSub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Sup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bSup>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MY" sz="1800" smtClean="0">
                          <a:effectLst/>
                          <a:latin typeface="Cambria Math" panose="02040503050406030204" pitchFamily="18" charset="0"/>
                          <a:ea typeface="DengXian" panose="02010600030101010101" pitchFamily="2" charset="-122"/>
                          <a:cs typeface="Times New Roman" panose="02020603050405020304" pitchFamily="18" charset="0"/>
                        </a:rPr>
                        <m:t>f</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𝑃𝑜</m:t>
                          </m:r>
                        </m:num>
                        <m:den>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m:rPr>
                                  <m:nor/>
                                </m:rPr>
                                <a:rPr lang="en-MY" sz="1800">
                                  <a:effectLst/>
                                  <a:latin typeface="Helvetica" panose="020B0604020202020204" pitchFamily="34" charset="0"/>
                                  <a:ea typeface="DengXian" panose="02010600030101010101" pitchFamily="2" charset="-122"/>
                                  <a:cs typeface="Helvetica" panose="020B0604020202020204" pitchFamily="34" charset="0"/>
                                </a:rPr>
                                <m:t>Re</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𝑐</m:t>
                              </m:r>
                            </m:sub>
                          </m:sSub>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lvl="1"/>
                <a:r>
                  <a:rPr lang="en-MY" sz="1800">
                    <a:latin typeface="Helvetica" panose="020B0604020202020204" pitchFamily="34" charset="0"/>
                    <a:ea typeface="DengXian" panose="02010600030101010101" pitchFamily="2" charset="-122"/>
                    <a:cs typeface="Helvetica" panose="020B0604020202020204" pitchFamily="34" charset="0"/>
                  </a:rPr>
                  <a:t>L</a:t>
                </a:r>
                <a:r>
                  <a:rPr lang="en-MY" sz="1800">
                    <a:effectLst/>
                    <a:latin typeface="Helvetica" panose="020B0604020202020204" pitchFamily="34" charset="0"/>
                    <a:ea typeface="DengXian" panose="02010600030101010101" pitchFamily="2" charset="-122"/>
                    <a:cs typeface="Helvetica" panose="020B0604020202020204" pitchFamily="34" charset="0"/>
                  </a:rPr>
                  <a:t>aminar flow, </a:t>
                </a:r>
                <a14:m>
                  <m:oMath xmlns:m="http://schemas.openxmlformats.org/officeDocument/2006/math">
                    <m:r>
                      <m:rPr>
                        <m:sty m:val="p"/>
                      </m:rPr>
                      <a:rPr lang="en-MY" sz="1800" i="0">
                        <a:effectLst/>
                        <a:latin typeface="Cambria Math" panose="02040503050406030204" pitchFamily="18" charset="0"/>
                        <a:ea typeface="DengXian" panose="02010600030101010101" pitchFamily="2" charset="-122"/>
                        <a:cs typeface="Times New Roman" panose="02020603050405020304" pitchFamily="18" charset="0"/>
                      </a:rPr>
                      <m:t>Po</m:t>
                    </m:r>
                    <m:r>
                      <a:rPr lang="en-MY" sz="1800" i="0">
                        <a:effectLst/>
                        <a:latin typeface="Cambria Math" panose="02040503050406030204" pitchFamily="18" charset="0"/>
                        <a:ea typeface="DengXian" panose="02010600030101010101" pitchFamily="2" charset="-122"/>
                        <a:cs typeface="Times New Roman" panose="02020603050405020304" pitchFamily="18" charset="0"/>
                      </a:rPr>
                      <m:t>=24</m:t>
                    </m:r>
                  </m:oMath>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𝐹</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𝑃𝑜</m:t>
                          </m:r>
                        </m:sub>
                      </m:sSub>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𝑃𝑜</m:t>
                          </m:r>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24</m:t>
                          </m:r>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4F58AEB0-6EA4-4EC0-9BFE-94F015FE9A37}"/>
                  </a:ext>
                </a:extLst>
              </p:cNvPr>
              <p:cNvSpPr>
                <a:spLocks noGrp="1" noRot="1" noChangeAspect="1" noMove="1" noResize="1" noEditPoints="1" noAdjustHandles="1" noChangeArrowheads="1" noChangeShapeType="1" noTextEdit="1"/>
              </p:cNvSpPr>
              <p:nvPr>
                <p:ph idx="1"/>
              </p:nvPr>
            </p:nvSpPr>
            <p:spPr>
              <a:xfrm>
                <a:off x="838200" y="1653918"/>
                <a:ext cx="10515600" cy="3550163"/>
              </a:xfrm>
              <a:blipFill>
                <a:blip r:embed="rId4"/>
                <a:stretch>
                  <a:fillRect l="-1043" t="-2916"/>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F1504557-6363-47D4-A171-AF5BDD210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Analytical_4">
            <a:hlinkClick r:id="" action="ppaction://media"/>
            <a:extLst>
              <a:ext uri="{FF2B5EF4-FFF2-40B4-BE49-F238E27FC236}">
                <a16:creationId xmlns:a16="http://schemas.microsoft.com/office/drawing/2014/main" id="{5084F67E-9F1D-44BF-8F8E-6066C18A27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6370637"/>
            <a:ext cx="487363" cy="487363"/>
          </a:xfrm>
          <a:prstGeom prst="rect">
            <a:avLst/>
          </a:prstGeom>
        </p:spPr>
      </p:pic>
      <p:sp>
        <p:nvSpPr>
          <p:cNvPr id="9" name="Title 1">
            <a:extLst>
              <a:ext uri="{FF2B5EF4-FFF2-40B4-BE49-F238E27FC236}">
                <a16:creationId xmlns:a16="http://schemas.microsoft.com/office/drawing/2014/main" id="{1B0E792F-83FD-4D90-8861-C820AC0DF225}"/>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4.2 Equations</a:t>
            </a:r>
            <a:endParaRPr lang="en-US" sz="2400" b="1">
              <a:latin typeface="Helvetica" pitchFamily="2" charset="0"/>
              <a:ea typeface="+mn-ea"/>
              <a:cs typeface="+mn-cs"/>
            </a:endParaRPr>
          </a:p>
        </p:txBody>
      </p:sp>
    </p:spTree>
    <p:extLst>
      <p:ext uri="{BB962C8B-B14F-4D97-AF65-F5344CB8AC3E}">
        <p14:creationId xmlns:p14="http://schemas.microsoft.com/office/powerpoint/2010/main" val="5615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58AEB0-6EA4-4EC0-9BFE-94F015FE9A37}"/>
                  </a:ext>
                </a:extLst>
              </p:cNvPr>
              <p:cNvSpPr>
                <a:spLocks noGrp="1"/>
              </p:cNvSpPr>
              <p:nvPr>
                <p:ph idx="1"/>
              </p:nvPr>
            </p:nvSpPr>
            <p:spPr>
              <a:xfrm>
                <a:off x="838200" y="1095374"/>
                <a:ext cx="10515600" cy="4667251"/>
              </a:xfrm>
            </p:spPr>
            <p:txBody>
              <a:bodyPr>
                <a:normAutofit/>
              </a:bodyPr>
              <a:lstStyle/>
              <a:p>
                <a:r>
                  <a:rPr lang="en-MY">
                    <a:effectLst/>
                    <a:latin typeface="Helvetica" panose="020B0604020202020204" pitchFamily="34" charset="0"/>
                    <a:ea typeface="DengXian" panose="02010600030101010101" pitchFamily="2" charset="-122"/>
                    <a:cs typeface="Helvetica" panose="020B0604020202020204" pitchFamily="34" charset="0"/>
                  </a:rPr>
                  <a:t>Relationship between n, </a:t>
                </a:r>
                <a:r>
                  <a:rPr lang="en-MY" err="1">
                    <a:effectLst/>
                    <a:latin typeface="Helvetica" panose="020B0604020202020204" pitchFamily="34" charset="0"/>
                    <a:ea typeface="DengXian" panose="02010600030101010101" pitchFamily="2" charset="-122"/>
                    <a:cs typeface="Helvetica" panose="020B0604020202020204" pitchFamily="34" charset="0"/>
                  </a:rPr>
                  <a:t>Fpo</a:t>
                </a:r>
                <a:r>
                  <a:rPr lang="en-MY">
                    <a:effectLst/>
                    <a:latin typeface="Helvetica" panose="020B0604020202020204" pitchFamily="34" charset="0"/>
                    <a:ea typeface="DengXian" panose="02010600030101010101" pitchFamily="2" charset="-122"/>
                    <a:cs typeface="Helvetica" panose="020B0604020202020204" pitchFamily="34" charset="0"/>
                  </a:rPr>
                  <a:t> and Po.</a:t>
                </a:r>
              </a:p>
              <a:p>
                <a:endParaRPr lang="en-MY">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MY" sz="1800" smtClean="0">
                          <a:effectLst/>
                          <a:latin typeface="Cambria Math" panose="02040503050406030204" pitchFamily="18" charset="0"/>
                          <a:ea typeface="DengXian" panose="02010600030101010101" pitchFamily="2" charset="-122"/>
                          <a:cs typeface="Times New Roman" panose="02020603050405020304" pitchFamily="18" charset="0"/>
                        </a:rPr>
                        <m:t>Po</m:t>
                      </m:r>
                      <m:r>
                        <m:rPr>
                          <m:lit/>
                        </m:rP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8=</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=3</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𝐹</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𝑃𝑜</m:t>
                          </m:r>
                        </m:sub>
                      </m:sSub>
                    </m:oMath>
                  </m:oMathPara>
                </a14:m>
                <a:endParaRPr lang="en-MY">
                  <a:latin typeface="Helvetica" panose="020B0604020202020204" pitchFamily="34" charset="0"/>
                  <a:cs typeface="Helvetica" panose="020B0604020202020204" pitchFamily="34" charset="0"/>
                </a:endParaRPr>
              </a:p>
              <a:p>
                <a:r>
                  <a:rPr lang="en-MY">
                    <a:latin typeface="Helvetica" panose="020B0604020202020204" pitchFamily="34" charset="0"/>
                    <a:cs typeface="Helvetica" panose="020B0604020202020204" pitchFamily="34" charset="0"/>
                  </a:rPr>
                  <a:t>Wall shear stress</a:t>
                </a:r>
              </a:p>
              <a:p>
                <a:endParaRPr lang="en-MY">
                  <a:latin typeface="Helvetica" panose="020B0604020202020204" pitchFamily="34" charset="0"/>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τ</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𝑤</m:t>
                          </m:r>
                        </m:sub>
                      </m:sSub>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μ</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e>
                          </m:d>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r>
                  <a:rPr lang="en-MY">
                    <a:latin typeface="Helvetica" panose="020B0604020202020204" pitchFamily="34" charset="0"/>
                    <a:cs typeface="Helvetica" panose="020B0604020202020204" pitchFamily="34" charset="0"/>
                  </a:rPr>
                  <a:t>Wall friction term</a:t>
                </a:r>
              </a:p>
              <a:p>
                <a:endParaRPr lang="en-MY">
                  <a:latin typeface="Helvetica" panose="020B0604020202020204" pitchFamily="34" charset="0"/>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𝑓</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𝐹</m:t>
                              </m:r>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𝑉</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𝑒</m:t>
                              </m:r>
                            </m:sub>
                          </m:sSub>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4</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τ</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𝑤</m:t>
                              </m:r>
                            </m:sub>
                          </m:sSub>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𝐷</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𝐻</m:t>
                              </m:r>
                            </m:sub>
                          </m:sSub>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4</m:t>
                          </m:r>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𝐷</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𝐻</m:t>
                              </m:r>
                            </m:sub>
                          </m:sSub>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μ</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e>
                          </m:d>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16</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μ</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e>
                          </m:d>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Sup>
                            <m:sSub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𝐷</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𝐻</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bSup>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endParaRPr lang="en-MY">
                  <a:latin typeface="Helvetica" panose="020B0604020202020204" pitchFamily="34" charset="0"/>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4F58AEB0-6EA4-4EC0-9BFE-94F015FE9A37}"/>
                  </a:ext>
                </a:extLst>
              </p:cNvPr>
              <p:cNvSpPr>
                <a:spLocks noGrp="1" noRot="1" noChangeAspect="1" noMove="1" noResize="1" noEditPoints="1" noAdjustHandles="1" noChangeArrowheads="1" noChangeShapeType="1" noTextEdit="1"/>
              </p:cNvSpPr>
              <p:nvPr>
                <p:ph idx="1"/>
              </p:nvPr>
            </p:nvSpPr>
            <p:spPr>
              <a:xfrm>
                <a:off x="838200" y="1095374"/>
                <a:ext cx="10515600" cy="4667251"/>
              </a:xfrm>
              <a:blipFill>
                <a:blip r:embed="rId4"/>
                <a:stretch>
                  <a:fillRect l="-1043" t="-2353"/>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5F1D2897-F315-4853-A264-46D3E432A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Analytical_5">
            <a:hlinkClick r:id="" action="ppaction://media"/>
            <a:extLst>
              <a:ext uri="{FF2B5EF4-FFF2-40B4-BE49-F238E27FC236}">
                <a16:creationId xmlns:a16="http://schemas.microsoft.com/office/drawing/2014/main" id="{D7CEFDD5-3488-4B8C-9B75-3929FD8A5A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6370637"/>
            <a:ext cx="487363" cy="487363"/>
          </a:xfrm>
          <a:prstGeom prst="rect">
            <a:avLst/>
          </a:prstGeom>
        </p:spPr>
      </p:pic>
      <p:sp>
        <p:nvSpPr>
          <p:cNvPr id="9" name="Title 1">
            <a:extLst>
              <a:ext uri="{FF2B5EF4-FFF2-40B4-BE49-F238E27FC236}">
                <a16:creationId xmlns:a16="http://schemas.microsoft.com/office/drawing/2014/main" id="{D9B252FD-3D22-48A8-9A9C-26804E607434}"/>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4.2 Equations</a:t>
            </a:r>
            <a:endParaRPr lang="en-US" sz="2400" b="1">
              <a:latin typeface="Helvetica" pitchFamily="2" charset="0"/>
              <a:ea typeface="+mn-ea"/>
              <a:cs typeface="+mn-cs"/>
            </a:endParaRPr>
          </a:p>
        </p:txBody>
      </p:sp>
    </p:spTree>
    <p:extLst>
      <p:ext uri="{BB962C8B-B14F-4D97-AF65-F5344CB8AC3E}">
        <p14:creationId xmlns:p14="http://schemas.microsoft.com/office/powerpoint/2010/main" val="14846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58AEB0-6EA4-4EC0-9BFE-94F015FE9A37}"/>
                  </a:ext>
                </a:extLst>
              </p:cNvPr>
              <p:cNvSpPr>
                <a:spLocks noGrp="1"/>
              </p:cNvSpPr>
              <p:nvPr>
                <p:ph idx="1"/>
              </p:nvPr>
            </p:nvSpPr>
            <p:spPr>
              <a:xfrm>
                <a:off x="838200" y="1253331"/>
                <a:ext cx="10515600" cy="4351338"/>
              </a:xfrm>
            </p:spPr>
            <p:txBody>
              <a:bodyPr>
                <a:normAutofit lnSpcReduction="10000"/>
              </a:bodyPr>
              <a:lstStyle/>
              <a:p>
                <a:r>
                  <a:rPr lang="en-MY">
                    <a:latin typeface="Helvetica" panose="020B0604020202020204" pitchFamily="34" charset="0"/>
                    <a:cs typeface="Helvetica" panose="020B0604020202020204" pitchFamily="34" charset="0"/>
                  </a:rPr>
                  <a:t>Dimensionless variables</a:t>
                </a: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radius</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ratio</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smtClean="0">
                          <a:effectLst/>
                          <a:latin typeface="Cambria Math" panose="02040503050406030204" pitchFamily="18" charset="0"/>
                          <a:ea typeface="DengXian" panose="02010600030101010101" pitchFamily="2" charset="-122"/>
                          <a:cs typeface="Times New Roman" panose="02020603050405020304" pitchFamily="18" charset="0"/>
                        </a:rPr>
                        <m:t>ξ</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num>
                        <m:den>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relative</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tangenital</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velocity</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m:t>
                      </m:r>
                      <m:r>
                        <a:rPr lang="en-MY" sz="1800" b="0" i="1" smtClean="0">
                          <a:effectLst/>
                          <a:latin typeface="Cambria Math" panose="02040503050406030204" pitchFamily="18" charset="0"/>
                          <a:ea typeface="DengXian" panose="02010600030101010101" pitchFamily="2" charset="-122"/>
                          <a:cs typeface="Times New Roman" panose="02020603050405020304" pitchFamily="18" charset="0"/>
                        </a:rPr>
                        <m:t> </m:t>
                      </m:r>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𝑊</m:t>
                          </m:r>
                        </m:e>
                      </m:acc>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θ</m:t>
                              </m:r>
                            </m:sub>
                          </m:sSub>
                        </m:num>
                        <m:den>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𝑈</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pressure</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difference</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 </m:t>
                      </m:r>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𝑃</m:t>
                          </m:r>
                        </m:e>
                      </m:acc>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𝑃</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𝑃</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ρ</m:t>
                          </m:r>
                          <m:sSubSup>
                            <m:sSub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𝑈</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bSup>
                          <m:r>
                            <m:rPr>
                              <m:lit/>
                            </m:rPr>
                            <a:rPr lang="en-MY" sz="1800" i="1">
                              <a:effectLst/>
                              <a:latin typeface="Cambria Math" panose="02040503050406030204" pitchFamily="18" charset="0"/>
                              <a:ea typeface="DengXian" panose="02010600030101010101" pitchFamily="2" charset="-122"/>
                              <a:cs typeface="Times New Roman" panose="02020603050405020304" pitchFamily="18" charset="0"/>
                            </a:rPr>
                            <m:t>/</m:t>
                          </m:r>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relative</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radial</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velocity</m:t>
                      </m:r>
                      <m:r>
                        <a:rPr lang="en-MY" sz="1800" b="0" i="1" smtClean="0">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𝑉</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𝑣</m:t>
                                  </m:r>
                                </m:e>
                              </m:acc>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num>
                        <m:den>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𝑈</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r>
                        <m:rPr>
                          <m:sty m:val="p"/>
                        </m:rP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epsilon</m:t>
                      </m:r>
                      <m:r>
                        <a:rPr lang="en-MY" sz="18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ε</m:t>
                      </m:r>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b</m:t>
                      </m:r>
                      <m:r>
                        <m:rPr>
                          <m:lit/>
                        </m:rP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sSubSup>
                        <m:sSub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m:rPr>
                              <m:nor/>
                            </m:rPr>
                            <a:rPr lang="en-MY" sz="1800" b="0" i="0" smtClean="0">
                              <a:effectLst/>
                              <a:latin typeface="Helvetica" panose="020B0604020202020204" pitchFamily="34" charset="0"/>
                              <a:ea typeface="DengXian" panose="02010600030101010101" pitchFamily="2" charset="-122"/>
                              <a:cs typeface="Helvetica" panose="020B0604020202020204" pitchFamily="34" charset="0"/>
                            </a:rPr>
                            <m:t>modified</m:t>
                          </m:r>
                          <m:r>
                            <m:rPr>
                              <m:nor/>
                            </m:rPr>
                            <a:rPr lang="en-MY" sz="1800" b="0" i="0" smtClean="0">
                              <a:effectLst/>
                              <a:latin typeface="Helvetica" panose="020B0604020202020204" pitchFamily="34" charset="0"/>
                              <a:ea typeface="DengXian" panose="02010600030101010101" pitchFamily="2" charset="-122"/>
                              <a:cs typeface="Helvetica" panose="020B0604020202020204" pitchFamily="34" charset="0"/>
                            </a:rPr>
                            <m:t> </m:t>
                          </m:r>
                          <m:r>
                            <m:rPr>
                              <m:nor/>
                            </m:rPr>
                            <a:rPr lang="en-MY" sz="1800" b="0" i="0" smtClean="0">
                              <a:effectLst/>
                              <a:latin typeface="Helvetica" panose="020B0604020202020204" pitchFamily="34" charset="0"/>
                              <a:ea typeface="DengXian" panose="02010600030101010101" pitchFamily="2" charset="-122"/>
                              <a:cs typeface="Helvetica" panose="020B0604020202020204" pitchFamily="34" charset="0"/>
                            </a:rPr>
                            <m:t>Reynolds</m:t>
                          </m:r>
                          <m:r>
                            <m:rPr>
                              <m:nor/>
                            </m:rPr>
                            <a:rPr lang="en-MY" sz="1800" b="0" i="0" smtClean="0">
                              <a:effectLst/>
                              <a:latin typeface="Helvetica" panose="020B0604020202020204" pitchFamily="34" charset="0"/>
                              <a:ea typeface="DengXian" panose="02010600030101010101" pitchFamily="2" charset="-122"/>
                              <a:cs typeface="Helvetica" panose="020B0604020202020204" pitchFamily="34" charset="0"/>
                            </a:rPr>
                            <m:t>, </m:t>
                          </m:r>
                          <m:r>
                            <m:rPr>
                              <m:nor/>
                            </m:rPr>
                            <a:rPr lang="en-MY" sz="1800">
                              <a:effectLst/>
                              <a:latin typeface="Helvetica" panose="020B0604020202020204" pitchFamily="34" charset="0"/>
                              <a:ea typeface="DengXian" panose="02010600030101010101" pitchFamily="2" charset="-122"/>
                              <a:cs typeface="Helvetica" panose="020B0604020202020204" pitchFamily="34" charset="0"/>
                            </a:rPr>
                            <m:t>Re</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𝑚</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up>
                      </m:sSubSup>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𝐷</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𝐻</m:t>
                              </m:r>
                            </m:sub>
                          </m:sSub>
                        </m:num>
                        <m:den>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den>
                      </m:f>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𝑚</m:t>
                                  </m:r>
                                </m:e>
                              </m:acc>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𝑐</m:t>
                              </m:r>
                            </m:sub>
                          </m:sSub>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𝐷</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𝐻</m:t>
                              </m:r>
                            </m:sub>
                          </m:sSub>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π</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μ</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𝑚</m:t>
                                  </m:r>
                                </m:e>
                              </m:acc>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𝑐</m:t>
                              </m:r>
                            </m:sub>
                          </m:sSub>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𝐷</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𝐻</m:t>
                              </m:r>
                            </m:sub>
                          </m:sSub>
                        </m:num>
                        <m:den>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μ</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=4</m:t>
                      </m:r>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𝑉</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𝑏</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𝑈</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num>
                        <m:den>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ν</m:t>
                          </m:r>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endParaRPr lang="en-MY">
                  <a:latin typeface="Helvetica" panose="020B0604020202020204" pitchFamily="34" charset="0"/>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4F58AEB0-6EA4-4EC0-9BFE-94F015FE9A37}"/>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4"/>
                <a:stretch>
                  <a:fillRect l="-1043" t="-3506"/>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38147A68-E8A6-4A01-AFF1-0059644F0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Analytical_6">
            <a:hlinkClick r:id="" action="ppaction://media"/>
            <a:extLst>
              <a:ext uri="{FF2B5EF4-FFF2-40B4-BE49-F238E27FC236}">
                <a16:creationId xmlns:a16="http://schemas.microsoft.com/office/drawing/2014/main" id="{4708FB78-9643-4F2A-AF89-216DE38F53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6370637"/>
            <a:ext cx="487363" cy="487363"/>
          </a:xfrm>
          <a:prstGeom prst="rect">
            <a:avLst/>
          </a:prstGeom>
        </p:spPr>
      </p:pic>
      <p:sp>
        <p:nvSpPr>
          <p:cNvPr id="9" name="Title 1">
            <a:extLst>
              <a:ext uri="{FF2B5EF4-FFF2-40B4-BE49-F238E27FC236}">
                <a16:creationId xmlns:a16="http://schemas.microsoft.com/office/drawing/2014/main" id="{DD6DDA53-7339-4E86-A746-52652AA70F64}"/>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4.2 Equations</a:t>
            </a:r>
            <a:endParaRPr lang="en-US" sz="2400" b="1">
              <a:latin typeface="Helvetica" pitchFamily="2" charset="0"/>
              <a:ea typeface="+mn-ea"/>
              <a:cs typeface="+mn-cs"/>
            </a:endParaRPr>
          </a:p>
        </p:txBody>
      </p:sp>
    </p:spTree>
    <p:extLst>
      <p:ext uri="{BB962C8B-B14F-4D97-AF65-F5344CB8AC3E}">
        <p14:creationId xmlns:p14="http://schemas.microsoft.com/office/powerpoint/2010/main" val="346384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7CA7E9-8252-4551-9BB4-C6A0BD3D41B8}"/>
                  </a:ext>
                </a:extLst>
              </p:cNvPr>
              <p:cNvSpPr>
                <a:spLocks noGrp="1"/>
              </p:cNvSpPr>
              <p:nvPr>
                <p:ph idx="1"/>
              </p:nvPr>
            </p:nvSpPr>
            <p:spPr>
              <a:xfrm>
                <a:off x="838200" y="2087969"/>
                <a:ext cx="10515600" cy="2682061"/>
              </a:xfrm>
            </p:spPr>
            <p:txBody>
              <a:bodyPr/>
              <a:lstStyle/>
              <a:p>
                <a:r>
                  <a:rPr lang="en-MY">
                    <a:latin typeface="Helvetica" panose="020B0604020202020204" pitchFamily="34" charset="0"/>
                    <a:cs typeface="Helvetica" panose="020B0604020202020204" pitchFamily="34" charset="0"/>
                  </a:rPr>
                  <a:t>Tangential ODE</a:t>
                </a:r>
              </a:p>
              <a:p>
                <a:pPr marL="0" indent="0">
                  <a:buNone/>
                </a:pPr>
                <a14:m>
                  <m:oMathPara xmlns:m="http://schemas.openxmlformats.org/officeDocument/2006/math">
                    <m:oMathParaPr>
                      <m:jc m:val="centerGroup"/>
                    </m:oMathParaPr>
                    <m:oMath xmlns:m="http://schemas.openxmlformats.org/officeDocument/2006/math">
                      <m: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d>
                        <m:dPr>
                          <m:begChr m:val="["/>
                          <m:end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num>
                            <m:den>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ξ</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8</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e>
                              </m:d>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ξ</m:t>
                              </m:r>
                            </m:num>
                            <m:den>
                              <m:sSubSup>
                                <m:sSub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m:rPr>
                                      <m:nor/>
                                    </m:rPr>
                                    <a:rPr lang="en-MY" sz="1800">
                                      <a:effectLst/>
                                      <a:latin typeface="Helvetica" panose="020B0604020202020204" pitchFamily="34" charset="0"/>
                                      <a:ea typeface="DengXian" panose="02010600030101010101" pitchFamily="2" charset="-122"/>
                                      <a:cs typeface="Helvetica" panose="020B0604020202020204" pitchFamily="34" charset="0"/>
                                    </a:rPr>
                                    <m:t>Re</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𝑚</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up>
                              </m:sSubSup>
                            </m:den>
                          </m:f>
                        </m:e>
                      </m:d>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𝑊</m:t>
                          </m:r>
                        </m:e>
                      </m:acc>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𝑊</m:t>
                              </m:r>
                            </m:e>
                          </m:acc>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ξ</m:t>
                          </m:r>
                        </m:den>
                      </m:f>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endParaRPr lang="en-MY">
                  <a:latin typeface="Helvetica" panose="020B0604020202020204" pitchFamily="34" charset="0"/>
                  <a:cs typeface="Helvetica" panose="020B0604020202020204" pitchFamily="34" charset="0"/>
                </a:endParaRPr>
              </a:p>
              <a:p>
                <a:r>
                  <a:rPr lang="en-MY">
                    <a:latin typeface="Helvetica" panose="020B0604020202020204" pitchFamily="34" charset="0"/>
                    <a:cs typeface="Helvetica" panose="020B0604020202020204" pitchFamily="34" charset="0"/>
                  </a:rPr>
                  <a:t>Radial ODE</a:t>
                </a:r>
              </a:p>
              <a:p>
                <a:pPr marL="0" indent="0">
                  <a:buNone/>
                </a:pPr>
                <a14:m>
                  <m:oMathPara xmlns:m="http://schemas.openxmlformats.org/officeDocument/2006/math">
                    <m:oMathParaPr>
                      <m:jc m:val="centerGroup"/>
                    </m:oMathParaPr>
                    <m:oMath xmlns:m="http://schemas.openxmlformats.org/officeDocument/2006/math">
                      <m:f>
                        <m:fPr>
                          <m:ctrlPr>
                            <a:rPr lang="en-MY" sz="1800" i="1" smtClean="0">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a:effectLst/>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𝑃</m:t>
                              </m:r>
                            </m:e>
                          </m:acc>
                        </m:num>
                        <m:den>
                          <m:r>
                            <a:rPr lang="en-MY"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ξ</m:t>
                          </m:r>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4</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e>
                          </m:d>
                        </m:num>
                        <m:den>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e>
                          </m:d>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ξ</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3</m:t>
                              </m:r>
                            </m:sup>
                          </m:sSup>
                        </m:den>
                      </m:f>
                      <m:r>
                        <a:rPr lang="en-MY" sz="1800" i="1">
                          <a:effectLst/>
                          <a:latin typeface="Cambria Math" panose="02040503050406030204" pitchFamily="18" charset="0"/>
                          <a:ea typeface="DengXian" panose="02010600030101010101" pitchFamily="2" charset="-122"/>
                          <a:cs typeface="Times New Roman" panose="02020603050405020304" pitchFamily="18" charset="0"/>
                        </a:rPr>
                        <m:t> </m:t>
                      </m:r>
                      <m:d>
                        <m:dPr>
                          <m:begChr m:val="["/>
                          <m:end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sSub>
                                <m:sSub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𝑉</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Sub>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ξ</m:t>
                              </m:r>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pPr>
                            <m:e>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𝑊</m:t>
                                  </m:r>
                                </m:e>
                              </m:acc>
                            </m:e>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p>
                        </m:e>
                      </m:d>
                      <m:r>
                        <a:rPr lang="en-MY" sz="1800" i="1">
                          <a:effectLst/>
                          <a:latin typeface="Cambria Math" panose="02040503050406030204" pitchFamily="18" charset="0"/>
                          <a:ea typeface="DengXian" panose="02010600030101010101" pitchFamily="2" charset="-122"/>
                          <a:cs typeface="Times New Roman" panose="02020603050405020304" pitchFamily="18" charset="0"/>
                        </a:rPr>
                        <m:t>+4</m:t>
                      </m:r>
                      <m:acc>
                        <m:accPr>
                          <m:chr m:val="̂"/>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acc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𝑊</m:t>
                          </m:r>
                        </m:e>
                      </m:acc>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ξ</m:t>
                      </m:r>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en-MY" sz="1800" i="1">
                                  <a:effectLst/>
                                  <a:latin typeface="Cambria Math" panose="02040503050406030204" pitchFamily="18" charset="0"/>
                                  <a:ea typeface="DengXian" panose="02010600030101010101" pitchFamily="2" charset="-122"/>
                                  <a:cs typeface="Times New Roman" panose="02020603050405020304" pitchFamily="18" charset="0"/>
                                </a:rPr>
                                <m:t>32</m:t>
                              </m:r>
                              <m:d>
                                <m:d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𝑛</m:t>
                                  </m:r>
                                  <m:r>
                                    <a:rPr lang="en-MY" sz="1800" i="1">
                                      <a:effectLst/>
                                      <a:latin typeface="Cambria Math" panose="02040503050406030204" pitchFamily="18" charset="0"/>
                                      <a:ea typeface="DengXian" panose="02010600030101010101" pitchFamily="2" charset="-122"/>
                                      <a:cs typeface="Times New Roman" panose="02020603050405020304" pitchFamily="18" charset="0"/>
                                    </a:rPr>
                                    <m:t>+1</m:t>
                                  </m:r>
                                </m:e>
                              </m:d>
                              <m:sSubSup>
                                <m:sSub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MY" sz="1800" i="1">
                                      <a:effectLst/>
                                      <a:latin typeface="Cambria Math" panose="02040503050406030204" pitchFamily="18" charset="0"/>
                                      <a:ea typeface="DengXian" panose="02010600030101010101" pitchFamily="2" charset="-122"/>
                                      <a:cs typeface="Times New Roman" panose="02020603050405020304" pitchFamily="18" charset="0"/>
                                    </a:rPr>
                                    <m:t>𝑉</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𝑟</m:t>
                                  </m:r>
                                  <m:r>
                                    <a:rPr lang="en-MY" sz="1800" i="1">
                                      <a:effectLst/>
                                      <a:latin typeface="Cambria Math" panose="02040503050406030204" pitchFamily="18" charset="0"/>
                                      <a:ea typeface="DengXian" panose="02010600030101010101" pitchFamily="2" charset="-122"/>
                                      <a:cs typeface="Times New Roman" panose="02020603050405020304" pitchFamily="18" charset="0"/>
                                    </a:rPr>
                                    <m:t>0</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2</m:t>
                                  </m:r>
                                </m:sup>
                              </m:sSubSup>
                            </m:num>
                            <m:den>
                              <m:sSubSup>
                                <m:sSubSupPr>
                                  <m:ctrlPr>
                                    <a:rPr lang="en-MY"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m:rPr>
                                      <m:nor/>
                                    </m:rPr>
                                    <a:rPr lang="en-MY" sz="1800">
                                      <a:effectLst/>
                                      <a:latin typeface="Helvetica" panose="020B0604020202020204" pitchFamily="34" charset="0"/>
                                      <a:ea typeface="DengXian" panose="02010600030101010101" pitchFamily="2" charset="-122"/>
                                      <a:cs typeface="Helvetica" panose="020B0604020202020204" pitchFamily="34" charset="0"/>
                                    </a:rPr>
                                    <m:t>Re</m:t>
                                  </m:r>
                                </m:e>
                                <m:sub>
                                  <m:r>
                                    <a:rPr lang="en-MY" sz="1800" i="1">
                                      <a:effectLst/>
                                      <a:latin typeface="Cambria Math" panose="02040503050406030204" pitchFamily="18" charset="0"/>
                                      <a:ea typeface="DengXian" panose="02010600030101010101" pitchFamily="2" charset="-122"/>
                                      <a:cs typeface="Times New Roman" panose="02020603050405020304" pitchFamily="18" charset="0"/>
                                    </a:rPr>
                                    <m:t>𝑚</m:t>
                                  </m:r>
                                </m:sub>
                                <m:sup>
                                  <m:r>
                                    <a:rPr lang="en-MY" sz="1800" i="1">
                                      <a:effectLst/>
                                      <a:latin typeface="Cambria Math" panose="02040503050406030204" pitchFamily="18" charset="0"/>
                                      <a:ea typeface="DengXian" panose="02010600030101010101" pitchFamily="2" charset="-122"/>
                                      <a:cs typeface="Times New Roman" panose="02020603050405020304" pitchFamily="18" charset="0"/>
                                    </a:rPr>
                                    <m:t>∗</m:t>
                                  </m:r>
                                </m:sup>
                              </m:sSubSup>
                              <m:r>
                                <m:rPr>
                                  <m:sty m:val="p"/>
                                </m:rPr>
                                <a:rPr lang="en-MY" sz="1800">
                                  <a:effectLst/>
                                  <a:latin typeface="Cambria Math" panose="02040503050406030204" pitchFamily="18" charset="0"/>
                                  <a:ea typeface="DengXian" panose="02010600030101010101" pitchFamily="2" charset="-122"/>
                                  <a:cs typeface="Times New Roman" panose="02020603050405020304" pitchFamily="18" charset="0"/>
                                </a:rPr>
                                <m:t>ξ</m:t>
                              </m:r>
                            </m:den>
                          </m:f>
                        </m:e>
                      </m:d>
                    </m:oMath>
                  </m:oMathPara>
                </a14:m>
                <a:endParaRPr lang="en-MY" sz="1800">
                  <a:effectLst/>
                  <a:latin typeface="Helvetica" panose="020B0604020202020204" pitchFamily="34" charset="0"/>
                  <a:ea typeface="DengXian" panose="02010600030101010101" pitchFamily="2" charset="-122"/>
                  <a:cs typeface="Helvetica" panose="020B0604020202020204" pitchFamily="34" charset="0"/>
                </a:endParaRPr>
              </a:p>
              <a:p>
                <a:endParaRPr lang="en-MY">
                  <a:latin typeface="Helvetica" panose="020B0604020202020204" pitchFamily="34" charset="0"/>
                  <a:cs typeface="Helvetica" panose="020B0604020202020204" pitchFamily="34" charset="0"/>
                </a:endParaRPr>
              </a:p>
              <a:p>
                <a:endParaRPr lang="en-MY" sz="1800">
                  <a:effectLst/>
                  <a:latin typeface="Helvetica" panose="020B0604020202020204" pitchFamily="34" charset="0"/>
                  <a:ea typeface="DengXian" panose="02010600030101010101" pitchFamily="2" charset="-122"/>
                  <a:cs typeface="Helvetica" panose="020B0604020202020204" pitchFamily="34" charset="0"/>
                </a:endParaRPr>
              </a:p>
              <a:p>
                <a:endParaRPr lang="en-MY">
                  <a:latin typeface="Helvetica" panose="020B0604020202020204" pitchFamily="34" charset="0"/>
                  <a:cs typeface="Helvetica" panose="020B0604020202020204" pitchFamily="34" charset="0"/>
                </a:endParaRPr>
              </a:p>
              <a:p>
                <a:pPr marL="0" indent="0">
                  <a:buNone/>
                </a:pPr>
                <a:endParaRPr lang="en-MY">
                  <a:latin typeface="Helvetica" panose="020B0604020202020204" pitchFamily="34" charset="0"/>
                  <a:cs typeface="Helvetica" panose="020B0604020202020204" pitchFamily="34" charset="0"/>
                </a:endParaRPr>
              </a:p>
              <a:p>
                <a:endParaRPr lang="en-MY">
                  <a:latin typeface="Helvetica" panose="020B0604020202020204" pitchFamily="34" charset="0"/>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F57CA7E9-8252-4551-9BB4-C6A0BD3D41B8}"/>
                  </a:ext>
                </a:extLst>
              </p:cNvPr>
              <p:cNvSpPr>
                <a:spLocks noGrp="1" noRot="1" noChangeAspect="1" noMove="1" noResize="1" noEditPoints="1" noAdjustHandles="1" noChangeArrowheads="1" noChangeShapeType="1" noTextEdit="1"/>
              </p:cNvSpPr>
              <p:nvPr>
                <p:ph idx="1"/>
              </p:nvPr>
            </p:nvSpPr>
            <p:spPr>
              <a:xfrm>
                <a:off x="838200" y="2087969"/>
                <a:ext cx="10515600" cy="2682061"/>
              </a:xfrm>
              <a:blipFill>
                <a:blip r:embed="rId5"/>
                <a:stretch>
                  <a:fillRect l="-1043" t="-4100"/>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C7725F6A-74A3-46BD-9030-45C741FE59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Analytical_7">
            <a:hlinkClick r:id="" action="ppaction://media"/>
            <a:extLst>
              <a:ext uri="{FF2B5EF4-FFF2-40B4-BE49-F238E27FC236}">
                <a16:creationId xmlns:a16="http://schemas.microsoft.com/office/drawing/2014/main" id="{352EDC32-6881-4980-9BD6-3AFDDD01DB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
        <p:nvSpPr>
          <p:cNvPr id="9" name="Title 1">
            <a:extLst>
              <a:ext uri="{FF2B5EF4-FFF2-40B4-BE49-F238E27FC236}">
                <a16:creationId xmlns:a16="http://schemas.microsoft.com/office/drawing/2014/main" id="{0B3DD068-C2CF-4201-A55B-90A1EAC84A82}"/>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4.2 Equations</a:t>
            </a:r>
            <a:endParaRPr lang="en-US" sz="2400" b="1">
              <a:latin typeface="Helvetica" pitchFamily="2" charset="0"/>
              <a:ea typeface="+mn-ea"/>
              <a:cs typeface="+mn-cs"/>
            </a:endParaRPr>
          </a:p>
        </p:txBody>
      </p:sp>
    </p:spTree>
    <p:extLst>
      <p:ext uri="{BB962C8B-B14F-4D97-AF65-F5344CB8AC3E}">
        <p14:creationId xmlns:p14="http://schemas.microsoft.com/office/powerpoint/2010/main" val="244878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8147B6-D8D8-448A-A81D-FFD5CD417DEA}"/>
                  </a:ext>
                </a:extLst>
              </p:cNvPr>
              <p:cNvSpPr>
                <a:spLocks noGrp="1"/>
              </p:cNvSpPr>
              <p:nvPr>
                <p:ph idx="1"/>
              </p:nvPr>
            </p:nvSpPr>
            <p:spPr>
              <a:xfrm>
                <a:off x="838200" y="1253331"/>
                <a:ext cx="10515600" cy="4351338"/>
              </a:xfrm>
            </p:spPr>
            <p:txBody>
              <a:bodyPr>
                <a:normAutofit fontScale="70000" lnSpcReduction="20000"/>
              </a:bodyPr>
              <a:lstStyle/>
              <a:p>
                <a:r>
                  <a:rPr lang="en-MY">
                    <a:latin typeface="Helvetica" panose="020B0604020202020204" pitchFamily="34" charset="0"/>
                    <a:cs typeface="Helvetica" panose="020B0604020202020204" pitchFamily="34" charset="0"/>
                  </a:rPr>
                  <a:t>Power generated equation</a:t>
                </a:r>
              </a:p>
              <a:p>
                <a:pPr marL="0" indent="0">
                  <a:buNone/>
                </a:pPr>
                <a14:m>
                  <m:oMathPara xmlns:m="http://schemas.openxmlformats.org/officeDocument/2006/math">
                    <m:oMathParaPr>
                      <m:jc m:val="centerGroup"/>
                    </m:oMathParaPr>
                    <m:oMath xmlns:m="http://schemas.openxmlformats.org/officeDocument/2006/math">
                      <m:r>
                        <m:rPr>
                          <m:sty m:val="p"/>
                        </m:rPr>
                        <a:rPr lang="en-MY">
                          <a:latin typeface="Cambria Math" panose="02040503050406030204" pitchFamily="18" charset="0"/>
                          <a:ea typeface="DengXian" panose="02010600030101010101" pitchFamily="2" charset="-122"/>
                          <a:cs typeface="Times New Roman" panose="02020603050405020304" pitchFamily="18" charset="0"/>
                        </a:rPr>
                        <m:t>T</m:t>
                      </m:r>
                      <m:r>
                        <a:rPr lang="en-MY" i="1">
                          <a:latin typeface="Cambria Math" panose="02040503050406030204" pitchFamily="18" charset="0"/>
                          <a:ea typeface="DengXian" panose="02010600030101010101" pitchFamily="2" charset="-122"/>
                          <a:cs typeface="Times New Roman" panose="02020603050405020304" pitchFamily="18" charset="0"/>
                        </a:rPr>
                        <m:t> = 2</m:t>
                      </m:r>
                      <m:r>
                        <m:rPr>
                          <m:sty m:val="p"/>
                        </m:rPr>
                        <a:rPr lang="en-MY">
                          <a:latin typeface="Cambria Math" panose="02040503050406030204" pitchFamily="18" charset="0"/>
                          <a:ea typeface="DengXian" panose="02010600030101010101" pitchFamily="2" charset="-122"/>
                          <a:cs typeface="Times New Roman" panose="02020603050405020304" pitchFamily="18" charset="0"/>
                        </a:rPr>
                        <m:t>π</m:t>
                      </m:r>
                      <m:nary>
                        <m:naryPr>
                          <m:ctrlPr>
                            <a:rPr lang="en-MY" i="1">
                              <a:latin typeface="Cambria Math" panose="02040503050406030204" pitchFamily="18" charset="0"/>
                              <a:ea typeface="DengXian" panose="02010600030101010101" pitchFamily="2" charset="-122"/>
                              <a:cs typeface="Times New Roman" panose="02020603050405020304" pitchFamily="18" charset="0"/>
                            </a:rPr>
                          </m:ctrlPr>
                        </m:naryPr>
                        <m:sub>
                          <m:sSub>
                            <m:sSubPr>
                              <m:ctrlPr>
                                <a:rPr lang="en-MY" i="1">
                                  <a:latin typeface="Cambria Math" panose="02040503050406030204" pitchFamily="18" charset="0"/>
                                  <a:ea typeface="DengXian" panose="02010600030101010101" pitchFamily="2" charset="-122"/>
                                  <a:cs typeface="Times New Roman" panose="02020603050405020304" pitchFamily="18" charset="0"/>
                                </a:rPr>
                              </m:ctrlPr>
                            </m:sSubPr>
                            <m:e>
                              <m:r>
                                <a:rPr lang="en-MY" i="1">
                                  <a:latin typeface="Cambria Math" panose="02040503050406030204" pitchFamily="18" charset="0"/>
                                  <a:ea typeface="DengXian" panose="02010600030101010101" pitchFamily="2" charset="-122"/>
                                  <a:cs typeface="Times New Roman" panose="02020603050405020304" pitchFamily="18" charset="0"/>
                                </a:rPr>
                                <m:t>𝑟</m:t>
                              </m:r>
                            </m:e>
                            <m:sub>
                              <m:r>
                                <a:rPr lang="en-MY" i="1">
                                  <a:latin typeface="Cambria Math" panose="02040503050406030204" pitchFamily="18" charset="0"/>
                                  <a:ea typeface="DengXian" panose="02010600030101010101" pitchFamily="2" charset="-122"/>
                                  <a:cs typeface="Times New Roman" panose="02020603050405020304" pitchFamily="18" charset="0"/>
                                </a:rPr>
                                <m:t>𝑖</m:t>
                              </m:r>
                            </m:sub>
                          </m:sSub>
                        </m:sub>
                        <m:sup>
                          <m:sSub>
                            <m:sSubPr>
                              <m:ctrlPr>
                                <a:rPr lang="en-MY" i="1">
                                  <a:latin typeface="Cambria Math" panose="02040503050406030204" pitchFamily="18" charset="0"/>
                                  <a:ea typeface="DengXian" panose="02010600030101010101" pitchFamily="2" charset="-122"/>
                                  <a:cs typeface="Times New Roman" panose="02020603050405020304" pitchFamily="18" charset="0"/>
                                </a:rPr>
                              </m:ctrlPr>
                            </m:sSubPr>
                            <m:e>
                              <m:r>
                                <a:rPr lang="en-MY" i="1">
                                  <a:latin typeface="Cambria Math" panose="02040503050406030204" pitchFamily="18" charset="0"/>
                                  <a:ea typeface="DengXian" panose="02010600030101010101" pitchFamily="2" charset="-122"/>
                                  <a:cs typeface="Times New Roman" panose="02020603050405020304" pitchFamily="18" charset="0"/>
                                </a:rPr>
                                <m:t>𝑟</m:t>
                              </m:r>
                            </m:e>
                            <m:sub>
                              <m:r>
                                <a:rPr lang="en-MY" i="1">
                                  <a:latin typeface="Cambria Math" panose="02040503050406030204" pitchFamily="18" charset="0"/>
                                  <a:ea typeface="DengXian" panose="02010600030101010101" pitchFamily="2" charset="-122"/>
                                  <a:cs typeface="Times New Roman" panose="02020603050405020304" pitchFamily="18" charset="0"/>
                                </a:rPr>
                                <m:t>0</m:t>
                              </m:r>
                            </m:sub>
                          </m:sSub>
                        </m:sup>
                        <m:e>
                          <m:sSub>
                            <m:sSubPr>
                              <m:ctrlPr>
                                <a:rPr lang="en-MY" i="1">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MY">
                                  <a:latin typeface="Cambria Math" panose="02040503050406030204" pitchFamily="18" charset="0"/>
                                  <a:ea typeface="DengXian" panose="02010600030101010101" pitchFamily="2" charset="-122"/>
                                  <a:cs typeface="Times New Roman" panose="02020603050405020304" pitchFamily="18" charset="0"/>
                                </a:rPr>
                                <m:t>τ</m:t>
                              </m:r>
                            </m:e>
                            <m:sub>
                              <m:r>
                                <a:rPr lang="en-MY" i="1">
                                  <a:latin typeface="Cambria Math" panose="02040503050406030204" pitchFamily="18" charset="0"/>
                                  <a:ea typeface="DengXian" panose="02010600030101010101" pitchFamily="2" charset="-122"/>
                                  <a:cs typeface="Times New Roman" panose="02020603050405020304" pitchFamily="18" charset="0"/>
                                </a:rPr>
                                <m:t>𝑤</m:t>
                              </m:r>
                            </m:sub>
                          </m:sSub>
                          <m:sSup>
                            <m:sSupPr>
                              <m:ctrlPr>
                                <a:rPr lang="en-MY" i="1">
                                  <a:latin typeface="Cambria Math" panose="02040503050406030204" pitchFamily="18" charset="0"/>
                                  <a:ea typeface="DengXian" panose="02010600030101010101" pitchFamily="2" charset="-122"/>
                                  <a:cs typeface="Times New Roman" panose="02020603050405020304" pitchFamily="18" charset="0"/>
                                </a:rPr>
                              </m:ctrlPr>
                            </m:sSupPr>
                            <m:e>
                              <m:r>
                                <a:rPr lang="en-MY" i="1">
                                  <a:latin typeface="Cambria Math" panose="02040503050406030204" pitchFamily="18" charset="0"/>
                                  <a:ea typeface="DengXian" panose="02010600030101010101" pitchFamily="2" charset="-122"/>
                                  <a:cs typeface="Times New Roman" panose="02020603050405020304" pitchFamily="18" charset="0"/>
                                </a:rPr>
                                <m:t>𝑟</m:t>
                              </m:r>
                            </m:e>
                            <m:sup>
                              <m:r>
                                <a:rPr lang="en-MY" i="1">
                                  <a:latin typeface="Cambria Math" panose="02040503050406030204" pitchFamily="18" charset="0"/>
                                  <a:ea typeface="DengXian" panose="02010600030101010101" pitchFamily="2" charset="-122"/>
                                  <a:cs typeface="Times New Roman" panose="02020603050405020304" pitchFamily="18" charset="0"/>
                                </a:rPr>
                                <m:t>2</m:t>
                              </m:r>
                            </m:sup>
                          </m:sSup>
                          <m:r>
                            <a:rPr lang="en-MY" i="1">
                              <a:latin typeface="Cambria Math" panose="02040503050406030204" pitchFamily="18" charset="0"/>
                              <a:ea typeface="DengXian" panose="02010600030101010101" pitchFamily="2" charset="-122"/>
                              <a:cs typeface="Times New Roman" panose="02020603050405020304" pitchFamily="18" charset="0"/>
                            </a:rPr>
                            <m:t>𝑑𝑟</m:t>
                          </m:r>
                        </m:e>
                      </m:nary>
                    </m:oMath>
                  </m:oMathPara>
                </a14:m>
                <a:endParaRPr lang="en-MY">
                  <a:latin typeface="Helvetica" panose="020B0604020202020204" pitchFamily="34" charset="0"/>
                  <a:cs typeface="Helvetica" panose="020B0604020202020204" pitchFamily="34" charset="0"/>
                </a:endParaRPr>
              </a:p>
              <a:p>
                <a:r>
                  <a:rPr lang="en-MY">
                    <a:latin typeface="Helvetica" panose="020B0604020202020204" pitchFamily="34" charset="0"/>
                    <a:cs typeface="Helvetica" panose="020B0604020202020204" pitchFamily="34" charset="0"/>
                  </a:rPr>
                  <a:t>Total Torque</a:t>
                </a:r>
              </a:p>
              <a:p>
                <a:pPr marL="0" indent="0">
                  <a:buNone/>
                </a:pPr>
                <a14:m>
                  <m:oMathPara xmlns:m="http://schemas.openxmlformats.org/officeDocument/2006/math">
                    <m:oMathParaPr>
                      <m:jc m:val="centerGroup"/>
                    </m:oMathParaPr>
                    <m:oMath xmlns:m="http://schemas.openxmlformats.org/officeDocument/2006/math">
                      <m:sSub>
                        <m:sSubPr>
                          <m:ctrlPr>
                            <a:rPr lang="en-MY" sz="2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2800" b="0" i="0" smtClean="0">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sz="2800">
                              <a:effectLst/>
                              <a:latin typeface="Cambria Math" panose="02040503050406030204" pitchFamily="18" charset="0"/>
                              <a:ea typeface="DengXian" panose="02010600030101010101" pitchFamily="2" charset="-122"/>
                              <a:cs typeface="Times New Roman" panose="02020603050405020304" pitchFamily="18" charset="0"/>
                            </a:rPr>
                            <m:t>T</m:t>
                          </m:r>
                        </m:e>
                        <m:sub>
                          <m:r>
                            <a:rPr lang="en-MY" sz="2800" i="1">
                              <a:effectLst/>
                              <a:latin typeface="Cambria Math" panose="02040503050406030204" pitchFamily="18" charset="0"/>
                              <a:ea typeface="DengXian" panose="02010600030101010101" pitchFamily="2" charset="-122"/>
                              <a:cs typeface="Times New Roman" panose="02020603050405020304" pitchFamily="18" charset="0"/>
                            </a:rPr>
                            <m:t>𝑡𝑜𝑡𝑎𝑙</m:t>
                          </m:r>
                        </m:sub>
                      </m:sSub>
                      <m:r>
                        <a:rPr lang="en-MY" sz="2800" i="1">
                          <a:effectLst/>
                          <a:latin typeface="Cambria Math" panose="02040503050406030204" pitchFamily="18" charset="0"/>
                          <a:ea typeface="DengXian" panose="02010600030101010101" pitchFamily="2" charset="-122"/>
                          <a:cs typeface="Times New Roman" panose="02020603050405020304" pitchFamily="18" charset="0"/>
                        </a:rPr>
                        <m:t> = 2</m:t>
                      </m:r>
                      <m:d>
                        <m:dPr>
                          <m:ctrlPr>
                            <a:rPr lang="en-MY" sz="2800" i="1">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MY" sz="2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sz="2800" i="1">
                                  <a:effectLst/>
                                  <a:latin typeface="Cambria Math" panose="02040503050406030204" pitchFamily="18" charset="0"/>
                                  <a:ea typeface="DengXian" panose="02010600030101010101" pitchFamily="2" charset="-122"/>
                                  <a:cs typeface="Times New Roman" panose="02020603050405020304" pitchFamily="18" charset="0"/>
                                </a:rPr>
                                <m:t>𝑛</m:t>
                              </m:r>
                            </m:e>
                            <m:sub>
                              <m:r>
                                <a:rPr lang="en-MY" sz="2800" i="1">
                                  <a:effectLst/>
                                  <a:latin typeface="Cambria Math" panose="02040503050406030204" pitchFamily="18" charset="0"/>
                                  <a:ea typeface="DengXian" panose="02010600030101010101" pitchFamily="2" charset="-122"/>
                                  <a:cs typeface="Times New Roman" panose="02020603050405020304" pitchFamily="18" charset="0"/>
                                </a:rPr>
                                <m:t>𝑑𝑖𝑠𝑐</m:t>
                              </m:r>
                            </m:sub>
                          </m:sSub>
                          <m:r>
                            <a:rPr lang="en-MY" sz="2800" i="1">
                              <a:effectLst/>
                              <a:latin typeface="Cambria Math" panose="02040503050406030204" pitchFamily="18" charset="0"/>
                              <a:ea typeface="DengXian" panose="02010600030101010101" pitchFamily="2" charset="-122"/>
                              <a:cs typeface="Times New Roman" panose="02020603050405020304" pitchFamily="18" charset="0"/>
                            </a:rPr>
                            <m:t>−1</m:t>
                          </m:r>
                        </m:e>
                      </m:d>
                      <m:r>
                        <m:rPr>
                          <m:sty m:val="p"/>
                        </m:rPr>
                        <a:rPr lang="en-MY" sz="2800">
                          <a:effectLst/>
                          <a:latin typeface="Cambria Math" panose="02040503050406030204" pitchFamily="18" charset="0"/>
                          <a:ea typeface="DengXian" panose="02010600030101010101" pitchFamily="2" charset="-122"/>
                          <a:cs typeface="Times New Roman" panose="02020603050405020304" pitchFamily="18" charset="0"/>
                        </a:rPr>
                        <m:t>T</m:t>
                      </m:r>
                    </m:oMath>
                  </m:oMathPara>
                </a14:m>
                <a:endParaRPr lang="en-MY" sz="2800">
                  <a:effectLst/>
                  <a:latin typeface="Helvetica" panose="020B0604020202020204" pitchFamily="34" charset="0"/>
                  <a:ea typeface="DengXian" panose="02010600030101010101" pitchFamily="2" charset="-122"/>
                  <a:cs typeface="Helvetica" panose="020B0604020202020204" pitchFamily="34" charset="0"/>
                </a:endParaRPr>
              </a:p>
              <a:p>
                <a:r>
                  <a:rPr lang="en-MY">
                    <a:latin typeface="Helvetica" panose="020B0604020202020204" pitchFamily="34" charset="0"/>
                    <a:cs typeface="Helvetica" panose="020B0604020202020204" pitchFamily="34" charset="0"/>
                  </a:rPr>
                  <a:t>Total Power</a:t>
                </a:r>
                <a:endParaRPr lang="en-MY" i="1">
                  <a:effectLst/>
                  <a:latin typeface="Helvetica" panose="020B0604020202020204" pitchFamily="34" charset="0"/>
                  <a:ea typeface="DengXian" panose="02010600030101010101" pitchFamily="2" charset="-122"/>
                  <a:cs typeface="Helvetica"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MY"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m:rPr>
                              <m:sty m:val="p"/>
                            </m:rPr>
                            <a:rPr lang="en-MY">
                              <a:effectLst/>
                              <a:latin typeface="Cambria Math" panose="02040503050406030204" pitchFamily="18" charset="0"/>
                              <a:ea typeface="DengXian" panose="02010600030101010101" pitchFamily="2" charset="-122"/>
                              <a:cs typeface="Times New Roman" panose="02020603050405020304" pitchFamily="18" charset="0"/>
                            </a:rPr>
                            <m:t>P</m:t>
                          </m:r>
                        </m:e>
                        <m:sub>
                          <m:r>
                            <a:rPr lang="en-MY" i="1">
                              <a:effectLst/>
                              <a:latin typeface="Cambria Math" panose="02040503050406030204" pitchFamily="18" charset="0"/>
                              <a:ea typeface="DengXian" panose="02010600030101010101" pitchFamily="2" charset="-122"/>
                              <a:cs typeface="Times New Roman" panose="02020603050405020304" pitchFamily="18" charset="0"/>
                            </a:rPr>
                            <m:t>𝑡𝑜𝑡𝑎𝑙</m:t>
                          </m:r>
                        </m:sub>
                      </m:sSub>
                      <m:r>
                        <a:rPr lang="en-MY" i="1">
                          <a:effectLst/>
                          <a:latin typeface="Cambria Math" panose="02040503050406030204" pitchFamily="18" charset="0"/>
                          <a:ea typeface="DengXian" panose="02010600030101010101" pitchFamily="2" charset="-122"/>
                          <a:cs typeface="Times New Roman" panose="02020603050405020304" pitchFamily="18" charset="0"/>
                        </a:rPr>
                        <m:t> =</m:t>
                      </m:r>
                      <m:r>
                        <m:rPr>
                          <m:sty m:val="p"/>
                        </m:rPr>
                        <a:rPr lang="en-MY">
                          <a:effectLst/>
                          <a:latin typeface="Cambria Math" panose="02040503050406030204" pitchFamily="18" charset="0"/>
                          <a:ea typeface="DengXian" panose="02010600030101010101" pitchFamily="2" charset="-122"/>
                          <a:cs typeface="Times New Roman" panose="02020603050405020304" pitchFamily="18" charset="0"/>
                        </a:rPr>
                        <m:t>ω</m:t>
                      </m:r>
                      <m:sSub>
                        <m:sSubPr>
                          <m:ctrlPr>
                            <a:rPr lang="en-MY"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MY" i="1">
                              <a:effectLst/>
                              <a:latin typeface="Cambria Math" panose="02040503050406030204" pitchFamily="18" charset="0"/>
                              <a:ea typeface="DengXian" panose="02010600030101010101" pitchFamily="2" charset="-122"/>
                              <a:cs typeface="Times New Roman" panose="02020603050405020304" pitchFamily="18" charset="0"/>
                            </a:rPr>
                            <m:t>𝑇</m:t>
                          </m:r>
                        </m:e>
                        <m:sub>
                          <m:r>
                            <a:rPr lang="en-MY" i="1">
                              <a:effectLst/>
                              <a:latin typeface="Cambria Math" panose="02040503050406030204" pitchFamily="18" charset="0"/>
                              <a:ea typeface="DengXian" panose="02010600030101010101" pitchFamily="2" charset="-122"/>
                              <a:cs typeface="Times New Roman" panose="02020603050405020304" pitchFamily="18" charset="0"/>
                            </a:rPr>
                            <m:t>𝑡𝑜𝑡𝑎𝑙</m:t>
                          </m:r>
                        </m:sub>
                      </m:sSub>
                      <m:r>
                        <a:rPr lang="en-MY" i="1">
                          <a:effectLst/>
                          <a:latin typeface="Cambria Math" panose="02040503050406030204" pitchFamily="18" charset="0"/>
                          <a:ea typeface="DengXian" panose="02010600030101010101" pitchFamily="2" charset="-122"/>
                          <a:cs typeface="Times New Roman" panose="02020603050405020304" pitchFamily="18" charset="0"/>
                        </a:rPr>
                        <m:t> </m:t>
                      </m:r>
                    </m:oMath>
                  </m:oMathPara>
                </a14:m>
                <a:endParaRPr lang="en-MY">
                  <a:effectLst/>
                  <a:latin typeface="Helvetica" panose="020B0604020202020204" pitchFamily="34" charset="0"/>
                  <a:ea typeface="DengXian" panose="02010600030101010101" pitchFamily="2" charset="-122"/>
                  <a:cs typeface="Helvetica" panose="020B0604020202020204" pitchFamily="34" charset="0"/>
                </a:endParaRPr>
              </a:p>
              <a:p>
                <a:r>
                  <a:rPr lang="en-MY">
                    <a:latin typeface="Helvetica" panose="020B0604020202020204" pitchFamily="34" charset="0"/>
                    <a:cs typeface="Helvetica" panose="020B0604020202020204" pitchFamily="34" charset="0"/>
                  </a:rPr>
                  <a:t>Mechanical Efficiency</a:t>
                </a:r>
              </a:p>
              <a:p>
                <a:pPr marL="0" indent="0">
                  <a:buNone/>
                </a:pPr>
                <a14:m>
                  <m:oMathPara xmlns:m="http://schemas.openxmlformats.org/officeDocument/2006/math">
                    <m:oMathParaPr>
                      <m:jc m:val="centerGroup"/>
                    </m:oMathParaPr>
                    <m:oMath xmlns:m="http://schemas.openxmlformats.org/officeDocument/2006/math">
                      <m:sSub>
                        <m:sSubPr>
                          <m:ctrlPr>
                            <a:rPr lang="en-MY" i="1" smtClean="0">
                              <a:effectLst/>
                              <a:latin typeface="Cambria Math" panose="02040503050406030204" pitchFamily="18" charset="0"/>
                              <a:cs typeface="Helvetica" panose="020B0604020202020204" pitchFamily="34" charset="0"/>
                            </a:rPr>
                          </m:ctrlPr>
                        </m:sSubPr>
                        <m:e>
                          <m:r>
                            <a:rPr lang="en-US" sz="1800" i="1">
                              <a:effectLst/>
                              <a:latin typeface="Cambria Math" panose="02040503050406030204" pitchFamily="18" charset="0"/>
                              <a:ea typeface="DengXian" panose="02010600030101010101" pitchFamily="2" charset="-122"/>
                              <a:cs typeface="Helvetica" panose="020B0604020202020204" pitchFamily="34" charset="0"/>
                            </a:rPr>
                            <m:t>𝜂</m:t>
                          </m:r>
                        </m:e>
                        <m:sub>
                          <m:r>
                            <a:rPr lang="en-US" sz="1800" i="1">
                              <a:effectLst/>
                              <a:latin typeface="Cambria Math" panose="02040503050406030204" pitchFamily="18" charset="0"/>
                              <a:ea typeface="DengXian" panose="02010600030101010101" pitchFamily="2" charset="-122"/>
                              <a:cs typeface="Helvetica" panose="020B0604020202020204" pitchFamily="34" charset="0"/>
                            </a:rPr>
                            <m:t>𝑟𝑚</m:t>
                          </m:r>
                        </m:sub>
                      </m:sSub>
                      <m:r>
                        <a:rPr lang="en-US" sz="1800" i="1">
                          <a:effectLst/>
                          <a:latin typeface="Cambria Math" panose="02040503050406030204" pitchFamily="18" charset="0"/>
                          <a:ea typeface="DengXian" panose="02010600030101010101" pitchFamily="2" charset="-122"/>
                          <a:cs typeface="Helvetica" panose="020B0604020202020204" pitchFamily="34" charset="0"/>
                        </a:rPr>
                        <m:t>=1−</m:t>
                      </m:r>
                      <m:f>
                        <m:fPr>
                          <m:ctrlPr>
                            <a:rPr lang="en-MY" i="1">
                              <a:effectLst/>
                              <a:latin typeface="Cambria Math" panose="02040503050406030204" pitchFamily="18" charset="0"/>
                              <a:cs typeface="Helvetica" panose="020B0604020202020204" pitchFamily="34" charset="0"/>
                            </a:rPr>
                          </m:ctrlPr>
                        </m:fPr>
                        <m:num>
                          <m:d>
                            <m:dPr>
                              <m:ctrlPr>
                                <a:rPr lang="en-MY" i="1">
                                  <a:effectLst/>
                                  <a:latin typeface="Cambria Math" panose="02040503050406030204" pitchFamily="18" charset="0"/>
                                  <a:cs typeface="Helvetica" panose="020B0604020202020204" pitchFamily="34" charset="0"/>
                                </a:rPr>
                              </m:ctrlPr>
                            </m:dPr>
                            <m:e>
                              <m:sSub>
                                <m:sSubPr>
                                  <m:ctrlPr>
                                    <a:rPr lang="en-MY" i="1">
                                      <a:effectLst/>
                                      <a:latin typeface="Cambria Math" panose="02040503050406030204" pitchFamily="18" charset="0"/>
                                      <a:cs typeface="Helvetica" panose="020B0604020202020204" pitchFamily="34" charset="0"/>
                                    </a:rPr>
                                  </m:ctrlPr>
                                </m:sSubPr>
                                <m:e>
                                  <m:acc>
                                    <m:accPr>
                                      <m:chr m:val="̂"/>
                                      <m:ctrlPr>
                                        <a:rPr lang="en-MY" i="1">
                                          <a:effectLst/>
                                          <a:latin typeface="Cambria Math" panose="02040503050406030204" pitchFamily="18" charset="0"/>
                                          <a:cs typeface="Helvetica" panose="020B0604020202020204" pitchFamily="34" charset="0"/>
                                        </a:rPr>
                                      </m:ctrlPr>
                                    </m:accPr>
                                    <m:e>
                                      <m:r>
                                        <a:rPr lang="en-US" sz="1800" i="1">
                                          <a:effectLst/>
                                          <a:latin typeface="Cambria Math" panose="02040503050406030204" pitchFamily="18" charset="0"/>
                                          <a:ea typeface="DengXian" panose="02010600030101010101" pitchFamily="2" charset="-122"/>
                                          <a:cs typeface="Helvetica" panose="020B0604020202020204" pitchFamily="34" charset="0"/>
                                        </a:rPr>
                                        <m:t>𝑊</m:t>
                                      </m:r>
                                    </m:e>
                                  </m:acc>
                                </m:e>
                                <m:sub>
                                  <m:r>
                                    <a:rPr lang="en-US" sz="1800" i="1">
                                      <a:effectLst/>
                                      <a:latin typeface="Cambria Math" panose="02040503050406030204" pitchFamily="18" charset="0"/>
                                      <a:ea typeface="DengXian" panose="02010600030101010101" pitchFamily="2" charset="-122"/>
                                      <a:cs typeface="Helvetica" panose="020B0604020202020204" pitchFamily="34" charset="0"/>
                                    </a:rPr>
                                    <m:t>𝑖</m:t>
                                  </m:r>
                                </m:sub>
                              </m:sSub>
                              <m:r>
                                <a:rPr lang="en-US" sz="1800" i="1">
                                  <a:effectLst/>
                                  <a:latin typeface="Cambria Math" panose="02040503050406030204" pitchFamily="18" charset="0"/>
                                  <a:ea typeface="DengXian" panose="02010600030101010101" pitchFamily="2" charset="-122"/>
                                  <a:cs typeface="Helvetica" panose="020B0604020202020204" pitchFamily="34" charset="0"/>
                                </a:rPr>
                                <m:t>+</m:t>
                              </m:r>
                              <m:sSub>
                                <m:sSubPr>
                                  <m:ctrlPr>
                                    <a:rPr lang="en-MY" i="1">
                                      <a:effectLst/>
                                      <a:latin typeface="Cambria Math" panose="02040503050406030204" pitchFamily="18" charset="0"/>
                                      <a:cs typeface="Helvetica" panose="020B0604020202020204" pitchFamily="34" charset="0"/>
                                    </a:rPr>
                                  </m:ctrlPr>
                                </m:sSubPr>
                                <m:e>
                                  <m:r>
                                    <a:rPr lang="en-US" sz="1800" i="1">
                                      <a:effectLst/>
                                      <a:latin typeface="Cambria Math" panose="02040503050406030204" pitchFamily="18" charset="0"/>
                                      <a:ea typeface="DengXian" panose="02010600030101010101" pitchFamily="2" charset="-122"/>
                                      <a:cs typeface="Helvetica" panose="020B0604020202020204" pitchFamily="34" charset="0"/>
                                    </a:rPr>
                                    <m:t>𝜉</m:t>
                                  </m:r>
                                </m:e>
                                <m:sub>
                                  <m:r>
                                    <a:rPr lang="en-US" sz="1800" i="1">
                                      <a:effectLst/>
                                      <a:latin typeface="Cambria Math" panose="02040503050406030204" pitchFamily="18" charset="0"/>
                                      <a:ea typeface="DengXian" panose="02010600030101010101" pitchFamily="2" charset="-122"/>
                                      <a:cs typeface="Helvetica" panose="020B0604020202020204" pitchFamily="34" charset="0"/>
                                    </a:rPr>
                                    <m:t>𝑖</m:t>
                                  </m:r>
                                </m:sub>
                              </m:sSub>
                            </m:e>
                          </m:d>
                          <m:sSub>
                            <m:sSubPr>
                              <m:ctrlPr>
                                <a:rPr lang="en-MY" i="1">
                                  <a:effectLst/>
                                  <a:latin typeface="Cambria Math" panose="02040503050406030204" pitchFamily="18" charset="0"/>
                                  <a:cs typeface="Helvetica" panose="020B0604020202020204" pitchFamily="34" charset="0"/>
                                </a:rPr>
                              </m:ctrlPr>
                            </m:sSubPr>
                            <m:e>
                              <m:r>
                                <a:rPr lang="en-US" sz="1800" i="1">
                                  <a:effectLst/>
                                  <a:latin typeface="Cambria Math" panose="02040503050406030204" pitchFamily="18" charset="0"/>
                                  <a:ea typeface="DengXian" panose="02010600030101010101" pitchFamily="2" charset="-122"/>
                                  <a:cs typeface="Helvetica" panose="020B0604020202020204" pitchFamily="34" charset="0"/>
                                </a:rPr>
                                <m:t>𝜉</m:t>
                              </m:r>
                            </m:e>
                            <m:sub>
                              <m:r>
                                <a:rPr lang="en-US" sz="1800" i="1">
                                  <a:effectLst/>
                                  <a:latin typeface="Cambria Math" panose="02040503050406030204" pitchFamily="18" charset="0"/>
                                  <a:ea typeface="DengXian" panose="02010600030101010101" pitchFamily="2" charset="-122"/>
                                  <a:cs typeface="Helvetica" panose="020B0604020202020204" pitchFamily="34" charset="0"/>
                                </a:rPr>
                                <m:t>𝑖</m:t>
                              </m:r>
                            </m:sub>
                          </m:sSub>
                        </m:num>
                        <m:den>
                          <m:d>
                            <m:dPr>
                              <m:ctrlPr>
                                <a:rPr lang="en-MY" i="1">
                                  <a:effectLst/>
                                  <a:latin typeface="Cambria Math" panose="02040503050406030204" pitchFamily="18" charset="0"/>
                                  <a:cs typeface="Helvetica" panose="020B0604020202020204" pitchFamily="34" charset="0"/>
                                </a:rPr>
                              </m:ctrlPr>
                            </m:dPr>
                            <m:e>
                              <m:sSub>
                                <m:sSubPr>
                                  <m:ctrlPr>
                                    <a:rPr lang="en-MY" i="1">
                                      <a:effectLst/>
                                      <a:latin typeface="Cambria Math" panose="02040503050406030204" pitchFamily="18" charset="0"/>
                                      <a:cs typeface="Helvetica" panose="020B0604020202020204" pitchFamily="34" charset="0"/>
                                    </a:rPr>
                                  </m:ctrlPr>
                                </m:sSubPr>
                                <m:e>
                                  <m:acc>
                                    <m:accPr>
                                      <m:chr m:val="̂"/>
                                      <m:ctrlPr>
                                        <a:rPr lang="en-MY" i="1">
                                          <a:effectLst/>
                                          <a:latin typeface="Cambria Math" panose="02040503050406030204" pitchFamily="18" charset="0"/>
                                          <a:cs typeface="Helvetica" panose="020B0604020202020204" pitchFamily="34" charset="0"/>
                                        </a:rPr>
                                      </m:ctrlPr>
                                    </m:accPr>
                                    <m:e>
                                      <m:r>
                                        <a:rPr lang="en-US" sz="1800" i="1">
                                          <a:effectLst/>
                                          <a:latin typeface="Cambria Math" panose="02040503050406030204" pitchFamily="18" charset="0"/>
                                          <a:ea typeface="DengXian" panose="02010600030101010101" pitchFamily="2" charset="-122"/>
                                          <a:cs typeface="Helvetica" panose="020B0604020202020204" pitchFamily="34" charset="0"/>
                                        </a:rPr>
                                        <m:t>𝑊</m:t>
                                      </m:r>
                                    </m:e>
                                  </m:acc>
                                </m:e>
                                <m:sub>
                                  <m:r>
                                    <a:rPr lang="en-US" sz="1800" i="1">
                                      <a:effectLst/>
                                      <a:latin typeface="Cambria Math" panose="02040503050406030204" pitchFamily="18" charset="0"/>
                                      <a:ea typeface="DengXian" panose="02010600030101010101" pitchFamily="2" charset="-122"/>
                                      <a:cs typeface="Helvetica" panose="020B0604020202020204" pitchFamily="34" charset="0"/>
                                    </a:rPr>
                                    <m:t>0</m:t>
                                  </m:r>
                                </m:sub>
                              </m:sSub>
                              <m:r>
                                <a:rPr lang="en-US" sz="1800" i="1">
                                  <a:effectLst/>
                                  <a:latin typeface="Cambria Math" panose="02040503050406030204" pitchFamily="18" charset="0"/>
                                  <a:ea typeface="DengXian" panose="02010600030101010101" pitchFamily="2" charset="-122"/>
                                  <a:cs typeface="Helvetica" panose="020B0604020202020204" pitchFamily="34" charset="0"/>
                                </a:rPr>
                                <m:t>+1</m:t>
                              </m:r>
                            </m:e>
                          </m:d>
                        </m:den>
                      </m:f>
                    </m:oMath>
                  </m:oMathPara>
                </a14:m>
                <a:endParaRPr lang="en-MY">
                  <a:latin typeface="Helvetica" panose="020B0604020202020204" pitchFamily="34" charset="0"/>
                  <a:cs typeface="Helvetica" panose="020B0604020202020204" pitchFamily="34" charset="0"/>
                </a:endParaRPr>
              </a:p>
              <a:p>
                <a:r>
                  <a:rPr lang="en-MY">
                    <a:latin typeface="Helvetica" panose="020B0604020202020204" pitchFamily="34" charset="0"/>
                    <a:cs typeface="Helvetica" panose="020B0604020202020204" pitchFamily="34" charset="0"/>
                  </a:rPr>
                  <a:t>Ideal Efficiency</a:t>
                </a:r>
              </a:p>
              <a:p>
                <a:pPr marL="0" indent="0">
                  <a:buNone/>
                </a:pPr>
                <a14:m>
                  <m:oMathPara xmlns:m="http://schemas.openxmlformats.org/officeDocument/2006/math">
                    <m:oMathParaPr>
                      <m:jc m:val="centerGroup"/>
                    </m:oMathParaPr>
                    <m:oMath xmlns:m="http://schemas.openxmlformats.org/officeDocument/2006/math">
                      <m:sSub>
                        <m:sSubPr>
                          <m:ctrlPr>
                            <a:rPr lang="en-MY" i="1" smtClean="0">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Arial" panose="020B0604020202020204" pitchFamily="34" charset="0"/>
                            </a:rPr>
                            <m:t>𝜂</m:t>
                          </m:r>
                        </m:e>
                        <m:sub>
                          <m:r>
                            <a:rPr lang="en-US" sz="1800" i="1">
                              <a:effectLst/>
                              <a:latin typeface="Cambria Math" panose="02040503050406030204" pitchFamily="18" charset="0"/>
                              <a:ea typeface="DengXian" panose="02010600030101010101" pitchFamily="2" charset="-122"/>
                              <a:cs typeface="Arial" panose="020B0604020202020204" pitchFamily="34" charset="0"/>
                            </a:rPr>
                            <m:t>𝑖</m:t>
                          </m:r>
                        </m:sub>
                      </m:sSub>
                      <m:r>
                        <a:rPr lang="en-US" sz="1800" i="1">
                          <a:effectLst/>
                          <a:latin typeface="Cambria Math" panose="02040503050406030204" pitchFamily="18" charset="0"/>
                          <a:ea typeface="DengXian" panose="02010600030101010101" pitchFamily="2" charset="-122"/>
                          <a:cs typeface="Arial" panose="020B0604020202020204" pitchFamily="34" charset="0"/>
                        </a:rPr>
                        <m:t>=</m:t>
                      </m:r>
                      <m:f>
                        <m:fPr>
                          <m:ctrlPr>
                            <a:rPr lang="en-MY" i="1">
                              <a:effectLst/>
                              <a:latin typeface="Cambria Math" panose="02040503050406030204" pitchFamily="18" charset="0"/>
                            </a:rPr>
                          </m:ctrlPr>
                        </m:fPr>
                        <m:num>
                          <m:d>
                            <m:dPr>
                              <m:ctrlPr>
                                <a:rPr lang="en-MY" i="1">
                                  <a:effectLst/>
                                  <a:latin typeface="Cambria Math" panose="02040503050406030204" pitchFamily="18" charset="0"/>
                                </a:rPr>
                              </m:ctrlPr>
                            </m:dPr>
                            <m:e>
                              <m:sSub>
                                <m:sSubPr>
                                  <m:ctrlPr>
                                    <a:rPr lang="en-MY" i="1">
                                      <a:effectLst/>
                                      <a:latin typeface="Cambria Math" panose="02040503050406030204" pitchFamily="18" charset="0"/>
                                    </a:rPr>
                                  </m:ctrlPr>
                                </m:sSubPr>
                                <m:e>
                                  <m:acc>
                                    <m:accPr>
                                      <m:chr m:val="̂"/>
                                      <m:ctrlPr>
                                        <a:rPr lang="en-MY"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Arial" panose="020B0604020202020204" pitchFamily="34" charset="0"/>
                                        </a:rPr>
                                        <m:t>𝑊</m:t>
                                      </m:r>
                                    </m:e>
                                  </m:acc>
                                </m:e>
                                <m:sub>
                                  <m:r>
                                    <a:rPr lang="en-US" sz="1800" i="1">
                                      <a:effectLst/>
                                      <a:latin typeface="Cambria Math" panose="02040503050406030204" pitchFamily="18" charset="0"/>
                                      <a:ea typeface="DengXian" panose="02010600030101010101" pitchFamily="2" charset="-122"/>
                                      <a:cs typeface="Arial" panose="020B0604020202020204" pitchFamily="34" charset="0"/>
                                    </a:rPr>
                                    <m:t>0</m:t>
                                  </m:r>
                                </m:sub>
                              </m:sSub>
                              <m:r>
                                <a:rPr lang="en-US" sz="1800" i="1">
                                  <a:effectLst/>
                                  <a:latin typeface="Cambria Math" panose="02040503050406030204" pitchFamily="18" charset="0"/>
                                  <a:ea typeface="DengXian" panose="02010600030101010101" pitchFamily="2" charset="-122"/>
                                  <a:cs typeface="Arial" panose="020B0604020202020204" pitchFamily="34" charset="0"/>
                                </a:rPr>
                                <m:t>+1</m:t>
                              </m:r>
                            </m:e>
                          </m:d>
                          <m:r>
                            <a:rPr lang="en-US" sz="1800" i="1">
                              <a:effectLst/>
                              <a:latin typeface="Cambria Math" panose="02040503050406030204" pitchFamily="18" charset="0"/>
                              <a:ea typeface="DengXian" panose="02010600030101010101" pitchFamily="2" charset="-122"/>
                              <a:cs typeface="Arial" panose="020B0604020202020204" pitchFamily="34" charset="0"/>
                            </a:rPr>
                            <m:t>−</m:t>
                          </m:r>
                          <m:sSub>
                            <m:sSubPr>
                              <m:ctrlPr>
                                <a:rPr lang="en-MY"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Arial" panose="020B0604020202020204" pitchFamily="34" charset="0"/>
                                </a:rPr>
                                <m:t>𝜉</m:t>
                              </m:r>
                            </m:e>
                            <m:sub>
                              <m:r>
                                <a:rPr lang="en-US" sz="1800" i="1">
                                  <a:effectLst/>
                                  <a:latin typeface="Cambria Math" panose="02040503050406030204" pitchFamily="18" charset="0"/>
                                  <a:ea typeface="DengXian" panose="02010600030101010101" pitchFamily="2" charset="-122"/>
                                  <a:cs typeface="Arial" panose="020B0604020202020204" pitchFamily="34" charset="0"/>
                                </a:rPr>
                                <m:t>𝑖</m:t>
                              </m:r>
                            </m:sub>
                          </m:sSub>
                          <m:d>
                            <m:dPr>
                              <m:ctrlPr>
                                <a:rPr lang="en-MY" i="1">
                                  <a:effectLst/>
                                  <a:latin typeface="Cambria Math" panose="02040503050406030204" pitchFamily="18" charset="0"/>
                                </a:rPr>
                              </m:ctrlPr>
                            </m:dPr>
                            <m:e>
                              <m:sSub>
                                <m:sSubPr>
                                  <m:ctrlPr>
                                    <a:rPr lang="en-MY" i="1">
                                      <a:effectLst/>
                                      <a:latin typeface="Cambria Math" panose="02040503050406030204" pitchFamily="18" charset="0"/>
                                    </a:rPr>
                                  </m:ctrlPr>
                                </m:sSubPr>
                                <m:e>
                                  <m:acc>
                                    <m:accPr>
                                      <m:chr m:val="̂"/>
                                      <m:ctrlPr>
                                        <a:rPr lang="en-MY" i="1">
                                          <a:effectLst/>
                                          <a:latin typeface="Cambria Math" panose="02040503050406030204" pitchFamily="18" charset="0"/>
                                        </a:rPr>
                                      </m:ctrlPr>
                                    </m:accPr>
                                    <m:e>
                                      <m:r>
                                        <a:rPr lang="en-US" sz="1800" i="1">
                                          <a:effectLst/>
                                          <a:latin typeface="Cambria Math" panose="02040503050406030204" pitchFamily="18" charset="0"/>
                                          <a:ea typeface="DengXian" panose="02010600030101010101" pitchFamily="2" charset="-122"/>
                                          <a:cs typeface="Arial" panose="020B0604020202020204" pitchFamily="34" charset="0"/>
                                        </a:rPr>
                                        <m:t>𝑊</m:t>
                                      </m:r>
                                    </m:e>
                                  </m:acc>
                                </m:e>
                                <m:sub>
                                  <m:r>
                                    <a:rPr lang="en-US" sz="1800" i="1">
                                      <a:effectLst/>
                                      <a:latin typeface="Cambria Math" panose="02040503050406030204" pitchFamily="18" charset="0"/>
                                      <a:ea typeface="DengXian" panose="02010600030101010101" pitchFamily="2" charset="-122"/>
                                      <a:cs typeface="Arial" panose="020B0604020202020204" pitchFamily="34" charset="0"/>
                                    </a:rPr>
                                    <m:t>𝑖</m:t>
                                  </m:r>
                                </m:sub>
                              </m:sSub>
                              <m:r>
                                <a:rPr lang="en-US" sz="1800" i="1">
                                  <a:effectLst/>
                                  <a:latin typeface="Cambria Math" panose="02040503050406030204" pitchFamily="18" charset="0"/>
                                  <a:ea typeface="DengXian" panose="02010600030101010101" pitchFamily="2" charset="-122"/>
                                  <a:cs typeface="Arial" panose="020B0604020202020204" pitchFamily="34" charset="0"/>
                                </a:rPr>
                                <m:t>+</m:t>
                              </m:r>
                              <m:sSub>
                                <m:sSubPr>
                                  <m:ctrlPr>
                                    <a:rPr lang="en-MY"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Arial" panose="020B0604020202020204" pitchFamily="34" charset="0"/>
                                    </a:rPr>
                                    <m:t>𝜉</m:t>
                                  </m:r>
                                </m:e>
                                <m:sub>
                                  <m:r>
                                    <a:rPr lang="en-US" sz="1800" i="1">
                                      <a:effectLst/>
                                      <a:latin typeface="Cambria Math" panose="02040503050406030204" pitchFamily="18" charset="0"/>
                                      <a:ea typeface="DengXian" panose="02010600030101010101" pitchFamily="2" charset="-122"/>
                                      <a:cs typeface="Arial" panose="020B0604020202020204" pitchFamily="34" charset="0"/>
                                    </a:rPr>
                                    <m:t>𝑖</m:t>
                                  </m:r>
                                </m:sub>
                              </m:sSub>
                            </m:e>
                          </m:d>
                        </m:num>
                        <m:den>
                          <m:f>
                            <m:fPr>
                              <m:ctrlPr>
                                <a:rPr lang="en-MY" i="1">
                                  <a:effectLst/>
                                  <a:latin typeface="Cambria Math" panose="02040503050406030204" pitchFamily="18" charset="0"/>
                                </a:rPr>
                              </m:ctrlPr>
                            </m:fPr>
                            <m:num>
                              <m:r>
                                <a:rPr lang="en-US" sz="1800" i="1">
                                  <a:effectLst/>
                                  <a:latin typeface="Cambria Math" panose="02040503050406030204" pitchFamily="18" charset="0"/>
                                  <a:ea typeface="DengXian" panose="02010600030101010101" pitchFamily="2" charset="-122"/>
                                  <a:cs typeface="Arial" panose="020B0604020202020204" pitchFamily="34" charset="0"/>
                                </a:rPr>
                                <m:t>∆</m:t>
                              </m:r>
                              <m:sSub>
                                <m:sSubPr>
                                  <m:ctrlPr>
                                    <a:rPr lang="en-MY"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Arial" panose="020B0604020202020204" pitchFamily="34" charset="0"/>
                                    </a:rPr>
                                    <m:t>h</m:t>
                                  </m:r>
                                </m:e>
                                <m:sub>
                                  <m:r>
                                    <a:rPr lang="en-US" sz="1800" i="1">
                                      <a:effectLst/>
                                      <a:latin typeface="Cambria Math" panose="02040503050406030204" pitchFamily="18" charset="0"/>
                                      <a:ea typeface="DengXian" panose="02010600030101010101" pitchFamily="2" charset="-122"/>
                                      <a:cs typeface="Arial" panose="020B0604020202020204" pitchFamily="34" charset="0"/>
                                    </a:rPr>
                                    <m:t>𝑖𝑠𝑒𝑛</m:t>
                                  </m:r>
                                </m:sub>
                              </m:sSub>
                            </m:num>
                            <m:den>
                              <m:sSup>
                                <m:sSupPr>
                                  <m:ctrlPr>
                                    <a:rPr lang="en-MY" i="1">
                                      <a:effectLst/>
                                      <a:latin typeface="Cambria Math" panose="02040503050406030204" pitchFamily="18" charset="0"/>
                                    </a:rPr>
                                  </m:ctrlPr>
                                </m:sSupPr>
                                <m:e>
                                  <m:sSub>
                                    <m:sSubPr>
                                      <m:ctrlPr>
                                        <a:rPr lang="en-MY" i="1">
                                          <a:effectLst/>
                                          <a:latin typeface="Cambria Math" panose="02040503050406030204" pitchFamily="18" charset="0"/>
                                        </a:rPr>
                                      </m:ctrlPr>
                                    </m:sSubPr>
                                    <m:e>
                                      <m:r>
                                        <a:rPr lang="en-US" sz="1800" i="1">
                                          <a:effectLst/>
                                          <a:latin typeface="Cambria Math" panose="02040503050406030204" pitchFamily="18" charset="0"/>
                                          <a:ea typeface="DengXian" panose="02010600030101010101" pitchFamily="2" charset="-122"/>
                                          <a:cs typeface="Arial" panose="020B0604020202020204" pitchFamily="34" charset="0"/>
                                        </a:rPr>
                                        <m:t>𝑈</m:t>
                                      </m:r>
                                    </m:e>
                                    <m:sub>
                                      <m:r>
                                        <a:rPr lang="en-US" sz="1800" i="1">
                                          <a:effectLst/>
                                          <a:latin typeface="Cambria Math" panose="02040503050406030204" pitchFamily="18" charset="0"/>
                                          <a:ea typeface="DengXian" panose="02010600030101010101" pitchFamily="2" charset="-122"/>
                                          <a:cs typeface="Arial" panose="020B0604020202020204" pitchFamily="34" charset="0"/>
                                        </a:rPr>
                                        <m:t>0</m:t>
                                      </m:r>
                                    </m:sub>
                                  </m:sSub>
                                </m:e>
                                <m:sup>
                                  <m:r>
                                    <a:rPr lang="en-US" sz="1800" i="1">
                                      <a:effectLst/>
                                      <a:latin typeface="Cambria Math" panose="02040503050406030204" pitchFamily="18" charset="0"/>
                                      <a:ea typeface="DengXian" panose="02010600030101010101" pitchFamily="2" charset="-122"/>
                                      <a:cs typeface="Arial" panose="020B0604020202020204" pitchFamily="34" charset="0"/>
                                    </a:rPr>
                                    <m:t>2</m:t>
                                  </m:r>
                                </m:sup>
                              </m:sSup>
                            </m:den>
                          </m:f>
                        </m:den>
                      </m:f>
                    </m:oMath>
                  </m:oMathPara>
                </a14:m>
                <a:endParaRPr lang="en-MY">
                  <a:latin typeface="Helvetica" panose="020B0604020202020204" pitchFamily="34" charset="0"/>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EF8147B6-D8D8-448A-A81D-FFD5CD417DEA}"/>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4"/>
                <a:stretch>
                  <a:fillRect l="-522" t="-2805"/>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1E7329B2-9631-4337-973E-FA64C555C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Analytical_8">
            <a:hlinkClick r:id="" action="ppaction://media"/>
            <a:extLst>
              <a:ext uri="{FF2B5EF4-FFF2-40B4-BE49-F238E27FC236}">
                <a16:creationId xmlns:a16="http://schemas.microsoft.com/office/drawing/2014/main" id="{BB252FFE-8112-4254-919B-7DCC1CAE62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6370637"/>
            <a:ext cx="487363" cy="487363"/>
          </a:xfrm>
          <a:prstGeom prst="rect">
            <a:avLst/>
          </a:prstGeom>
        </p:spPr>
      </p:pic>
      <p:sp>
        <p:nvSpPr>
          <p:cNvPr id="6" name="Title 1">
            <a:extLst>
              <a:ext uri="{FF2B5EF4-FFF2-40B4-BE49-F238E27FC236}">
                <a16:creationId xmlns:a16="http://schemas.microsoft.com/office/drawing/2014/main" id="{EE3443AC-DF52-4F53-A0DB-565015112485}"/>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4.2 Equations</a:t>
            </a:r>
            <a:endParaRPr lang="en-US" sz="2400" b="1">
              <a:latin typeface="Helvetica" pitchFamily="2" charset="0"/>
              <a:ea typeface="+mn-ea"/>
              <a:cs typeface="+mn-cs"/>
            </a:endParaRPr>
          </a:p>
        </p:txBody>
      </p:sp>
    </p:spTree>
    <p:extLst>
      <p:ext uri="{BB962C8B-B14F-4D97-AF65-F5344CB8AC3E}">
        <p14:creationId xmlns:p14="http://schemas.microsoft.com/office/powerpoint/2010/main" val="403990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85F6E73-026C-47E0-AE37-2AF3AC337824}"/>
              </a:ext>
            </a:extLst>
          </p:cNvPr>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516274" y="1726038"/>
            <a:ext cx="4200144" cy="345398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D98C830-CAF7-48CC-8B22-960840D42E3D}"/>
                  </a:ext>
                </a:extLst>
              </p:cNvPr>
              <p:cNvSpPr txBox="1"/>
              <p:nvPr/>
            </p:nvSpPr>
            <p:spPr>
              <a:xfrm>
                <a:off x="5113210" y="3994333"/>
                <a:ext cx="2242040" cy="6769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1800" smtClean="0">
                          <a:effectLst/>
                          <a:latin typeface="Cambria Math" panose="02040503050406030204" pitchFamily="18" charset="0"/>
                          <a:ea typeface="DengXian" panose="02010600030101010101" pitchFamily="2" charset="-122"/>
                          <a:cs typeface="Helvetica" panose="020B0604020202020204" pitchFamily="34" charset="0"/>
                        </a:rPr>
                        <m:t>tan</m:t>
                      </m:r>
                      <m:d>
                        <m:dPr>
                          <m:ctrlPr>
                            <a:rPr lang="en-MY" i="1">
                              <a:effectLst/>
                              <a:latin typeface="Cambria Math" panose="02040503050406030204" pitchFamily="18" charset="0"/>
                              <a:cs typeface="Helvetica" panose="020B0604020202020204" pitchFamily="34" charset="0"/>
                            </a:rPr>
                          </m:ctrlPr>
                        </m:dPr>
                        <m:e>
                          <m:sSub>
                            <m:sSubPr>
                              <m:ctrlPr>
                                <a:rPr lang="en-MY" i="1">
                                  <a:effectLst/>
                                  <a:latin typeface="Cambria Math" panose="02040503050406030204" pitchFamily="18" charset="0"/>
                                  <a:cs typeface="Helvetica" panose="020B0604020202020204" pitchFamily="34" charset="0"/>
                                </a:rPr>
                              </m:ctrlPr>
                            </m:sSubPr>
                            <m:e>
                              <m:r>
                                <m:rPr>
                                  <m:sty m:val="p"/>
                                </m:rPr>
                                <a:rPr lang="en-GB" sz="1800">
                                  <a:effectLst/>
                                  <a:latin typeface="Cambria Math" panose="02040503050406030204" pitchFamily="18" charset="0"/>
                                  <a:ea typeface="DengXian" panose="02010600030101010101" pitchFamily="2" charset="-122"/>
                                  <a:cs typeface="Helvetica" panose="020B0604020202020204" pitchFamily="34" charset="0"/>
                                </a:rPr>
                                <m:t>α</m:t>
                              </m:r>
                            </m:e>
                            <m:sub>
                              <m:r>
                                <a:rPr lang="en-GB" sz="1800" i="1">
                                  <a:effectLst/>
                                  <a:latin typeface="Cambria Math" panose="02040503050406030204" pitchFamily="18" charset="0"/>
                                  <a:ea typeface="DengXian" panose="02010600030101010101" pitchFamily="2" charset="-122"/>
                                  <a:cs typeface="Helvetica" panose="020B0604020202020204" pitchFamily="34" charset="0"/>
                                </a:rPr>
                                <m:t>1</m:t>
                              </m:r>
                            </m:sub>
                          </m:sSub>
                        </m:e>
                      </m:d>
                      <m:r>
                        <a:rPr lang="en-GB" sz="1800" i="1">
                          <a:effectLst/>
                          <a:latin typeface="Cambria Math" panose="02040503050406030204" pitchFamily="18" charset="0"/>
                          <a:ea typeface="DengXian" panose="02010600030101010101" pitchFamily="2" charset="-122"/>
                          <a:cs typeface="Helvetica" panose="020B0604020202020204" pitchFamily="34" charset="0"/>
                        </a:rPr>
                        <m:t>=</m:t>
                      </m:r>
                      <m:f>
                        <m:fPr>
                          <m:ctrlPr>
                            <a:rPr lang="en-MY" i="1">
                              <a:effectLst/>
                              <a:latin typeface="Cambria Math" panose="02040503050406030204" pitchFamily="18" charset="0"/>
                              <a:cs typeface="Helvetica" panose="020B0604020202020204" pitchFamily="34" charset="0"/>
                            </a:rPr>
                          </m:ctrlPr>
                        </m:fPr>
                        <m:num>
                          <m:sSub>
                            <m:sSubPr>
                              <m:ctrlPr>
                                <a:rPr lang="en-MY" i="1">
                                  <a:effectLst/>
                                  <a:latin typeface="Cambria Math" panose="02040503050406030204" pitchFamily="18" charset="0"/>
                                  <a:cs typeface="Helvetica" panose="020B0604020202020204" pitchFamily="34" charset="0"/>
                                </a:rPr>
                              </m:ctrlPr>
                            </m:sSubPr>
                            <m:e>
                              <m:r>
                                <m:rPr>
                                  <m:sty m:val="p"/>
                                </m:rPr>
                                <a:rPr lang="en-GB" sz="1800">
                                  <a:effectLst/>
                                  <a:latin typeface="Cambria Math" panose="02040503050406030204" pitchFamily="18" charset="0"/>
                                  <a:ea typeface="DengXian" panose="02010600030101010101" pitchFamily="2" charset="-122"/>
                                  <a:cs typeface="Helvetica" panose="020B0604020202020204" pitchFamily="34" charset="0"/>
                                </a:rPr>
                                <m:t>ρ</m:t>
                              </m:r>
                            </m:e>
                            <m:sub>
                              <m:r>
                                <a:rPr lang="en-GB" sz="1800" i="1">
                                  <a:effectLst/>
                                  <a:latin typeface="Cambria Math" panose="02040503050406030204" pitchFamily="18" charset="0"/>
                                  <a:ea typeface="DengXian" panose="02010600030101010101" pitchFamily="2" charset="-122"/>
                                  <a:cs typeface="Helvetica" panose="020B0604020202020204" pitchFamily="34" charset="0"/>
                                </a:rPr>
                                <m:t>1</m:t>
                              </m:r>
                            </m:sub>
                          </m:sSub>
                          <m:d>
                            <m:dPr>
                              <m:ctrlPr>
                                <a:rPr lang="en-MY" i="1">
                                  <a:effectLst/>
                                  <a:latin typeface="Cambria Math" panose="02040503050406030204" pitchFamily="18" charset="0"/>
                                  <a:cs typeface="Helvetica" panose="020B0604020202020204" pitchFamily="34" charset="0"/>
                                </a:rPr>
                              </m:ctrlPr>
                            </m:dPr>
                            <m:e>
                              <m:sSub>
                                <m:sSubPr>
                                  <m:ctrlPr>
                                    <a:rPr lang="en-MY" i="1">
                                      <a:effectLst/>
                                      <a:latin typeface="Cambria Math" panose="02040503050406030204" pitchFamily="18" charset="0"/>
                                      <a:cs typeface="Helvetica" panose="020B0604020202020204" pitchFamily="34" charset="0"/>
                                    </a:rPr>
                                  </m:ctrlPr>
                                </m:sSubPr>
                                <m:e>
                                  <m:r>
                                    <a:rPr lang="en-GB" sz="1800" i="1">
                                      <a:effectLst/>
                                      <a:latin typeface="Cambria Math" panose="02040503050406030204" pitchFamily="18" charset="0"/>
                                      <a:ea typeface="DengXian" panose="02010600030101010101" pitchFamily="2" charset="-122"/>
                                      <a:cs typeface="Helvetica" panose="020B0604020202020204" pitchFamily="34" charset="0"/>
                                    </a:rPr>
                                    <m:t>𝐴</m:t>
                                  </m:r>
                                </m:e>
                                <m:sub>
                                  <m:r>
                                    <a:rPr lang="en-GB" sz="1800" i="1">
                                      <a:effectLst/>
                                      <a:latin typeface="Cambria Math" panose="02040503050406030204" pitchFamily="18" charset="0"/>
                                      <a:ea typeface="DengXian" panose="02010600030101010101" pitchFamily="2" charset="-122"/>
                                      <a:cs typeface="Helvetica" panose="020B0604020202020204" pitchFamily="34" charset="0"/>
                                    </a:rPr>
                                    <m:t>1</m:t>
                                  </m:r>
                                </m:sub>
                              </m:sSub>
                              <m:r>
                                <m:rPr>
                                  <m:lit/>
                                </m:rPr>
                                <a:rPr lang="en-GB" sz="1800" i="1">
                                  <a:effectLst/>
                                  <a:latin typeface="Cambria Math" panose="02040503050406030204" pitchFamily="18" charset="0"/>
                                  <a:ea typeface="DengXian" panose="02010600030101010101" pitchFamily="2" charset="-122"/>
                                  <a:cs typeface="Helvetica" panose="020B0604020202020204" pitchFamily="34" charset="0"/>
                                </a:rPr>
                                <m:t>/</m:t>
                              </m:r>
                              <m:sSub>
                                <m:sSubPr>
                                  <m:ctrlPr>
                                    <a:rPr lang="en-MY" i="1">
                                      <a:effectLst/>
                                      <a:latin typeface="Cambria Math" panose="02040503050406030204" pitchFamily="18" charset="0"/>
                                      <a:cs typeface="Helvetica" panose="020B0604020202020204" pitchFamily="34" charset="0"/>
                                    </a:rPr>
                                  </m:ctrlPr>
                                </m:sSubPr>
                                <m:e>
                                  <m:r>
                                    <a:rPr lang="en-GB" sz="1800" i="1">
                                      <a:effectLst/>
                                      <a:latin typeface="Cambria Math" panose="02040503050406030204" pitchFamily="18" charset="0"/>
                                      <a:ea typeface="DengXian" panose="02010600030101010101" pitchFamily="2" charset="-122"/>
                                      <a:cs typeface="Helvetica" panose="020B0604020202020204" pitchFamily="34" charset="0"/>
                                    </a:rPr>
                                    <m:t>𝑟</m:t>
                                  </m:r>
                                </m:e>
                                <m:sub>
                                  <m:r>
                                    <a:rPr lang="en-GB" sz="1800" i="1">
                                      <a:effectLst/>
                                      <a:latin typeface="Cambria Math" panose="02040503050406030204" pitchFamily="18" charset="0"/>
                                      <a:ea typeface="DengXian" panose="02010600030101010101" pitchFamily="2" charset="-122"/>
                                      <a:cs typeface="Helvetica" panose="020B0604020202020204" pitchFamily="34" charset="0"/>
                                    </a:rPr>
                                    <m:t>1</m:t>
                                  </m:r>
                                </m:sub>
                              </m:sSub>
                            </m:e>
                          </m:d>
                        </m:num>
                        <m:den>
                          <m:sSub>
                            <m:sSubPr>
                              <m:ctrlPr>
                                <a:rPr lang="en-MY" i="1">
                                  <a:effectLst/>
                                  <a:latin typeface="Cambria Math" panose="02040503050406030204" pitchFamily="18" charset="0"/>
                                  <a:cs typeface="Helvetica" panose="020B0604020202020204" pitchFamily="34" charset="0"/>
                                </a:rPr>
                              </m:ctrlPr>
                            </m:sSubPr>
                            <m:e>
                              <m:r>
                                <m:rPr>
                                  <m:sty m:val="p"/>
                                </m:rPr>
                                <a:rPr lang="en-GB" sz="1800">
                                  <a:effectLst/>
                                  <a:latin typeface="Cambria Math" panose="02040503050406030204" pitchFamily="18" charset="0"/>
                                  <a:ea typeface="DengXian" panose="02010600030101010101" pitchFamily="2" charset="-122"/>
                                  <a:cs typeface="Helvetica" panose="020B0604020202020204" pitchFamily="34" charset="0"/>
                                </a:rPr>
                                <m:t>ρ</m:t>
                              </m:r>
                            </m:e>
                            <m:sub>
                              <m:r>
                                <a:rPr lang="en-GB" sz="1800" i="1">
                                  <a:effectLst/>
                                  <a:latin typeface="Cambria Math" panose="02040503050406030204" pitchFamily="18" charset="0"/>
                                  <a:ea typeface="DengXian" panose="02010600030101010101" pitchFamily="2" charset="-122"/>
                                  <a:cs typeface="Helvetica" panose="020B0604020202020204" pitchFamily="34" charset="0"/>
                                </a:rPr>
                                <m:t>0</m:t>
                              </m:r>
                            </m:sub>
                          </m:sSub>
                          <m:d>
                            <m:dPr>
                              <m:ctrlPr>
                                <a:rPr lang="en-MY" i="1">
                                  <a:effectLst/>
                                  <a:latin typeface="Cambria Math" panose="02040503050406030204" pitchFamily="18" charset="0"/>
                                  <a:cs typeface="Helvetica" panose="020B0604020202020204" pitchFamily="34" charset="0"/>
                                </a:rPr>
                              </m:ctrlPr>
                            </m:dPr>
                            <m:e>
                              <m:sSub>
                                <m:sSubPr>
                                  <m:ctrlPr>
                                    <a:rPr lang="en-MY" i="1">
                                      <a:effectLst/>
                                      <a:latin typeface="Cambria Math" panose="02040503050406030204" pitchFamily="18" charset="0"/>
                                      <a:cs typeface="Helvetica" panose="020B0604020202020204" pitchFamily="34" charset="0"/>
                                    </a:rPr>
                                  </m:ctrlPr>
                                </m:sSubPr>
                                <m:e>
                                  <m:r>
                                    <a:rPr lang="en-GB" sz="1800" i="1">
                                      <a:effectLst/>
                                      <a:latin typeface="Cambria Math" panose="02040503050406030204" pitchFamily="18" charset="0"/>
                                      <a:ea typeface="DengXian" panose="02010600030101010101" pitchFamily="2" charset="-122"/>
                                      <a:cs typeface="Helvetica" panose="020B0604020202020204" pitchFamily="34" charset="0"/>
                                    </a:rPr>
                                    <m:t>𝐴</m:t>
                                  </m:r>
                                </m:e>
                                <m:sub>
                                  <m:r>
                                    <a:rPr lang="en-GB" sz="1800" i="1">
                                      <a:effectLst/>
                                      <a:latin typeface="Cambria Math" panose="02040503050406030204" pitchFamily="18" charset="0"/>
                                      <a:ea typeface="DengXian" panose="02010600030101010101" pitchFamily="2" charset="-122"/>
                                      <a:cs typeface="Helvetica" panose="020B0604020202020204" pitchFamily="34" charset="0"/>
                                    </a:rPr>
                                    <m:t>0</m:t>
                                  </m:r>
                                </m:sub>
                              </m:sSub>
                              <m:r>
                                <m:rPr>
                                  <m:lit/>
                                </m:rPr>
                                <a:rPr lang="en-GB" sz="1800" i="1">
                                  <a:effectLst/>
                                  <a:latin typeface="Cambria Math" panose="02040503050406030204" pitchFamily="18" charset="0"/>
                                  <a:ea typeface="DengXian" panose="02010600030101010101" pitchFamily="2" charset="-122"/>
                                  <a:cs typeface="Helvetica" panose="020B0604020202020204" pitchFamily="34" charset="0"/>
                                </a:rPr>
                                <m:t>/</m:t>
                              </m:r>
                              <m:sSub>
                                <m:sSubPr>
                                  <m:ctrlPr>
                                    <a:rPr lang="en-MY" i="1">
                                      <a:effectLst/>
                                      <a:latin typeface="Cambria Math" panose="02040503050406030204" pitchFamily="18" charset="0"/>
                                      <a:cs typeface="Helvetica" panose="020B0604020202020204" pitchFamily="34" charset="0"/>
                                    </a:rPr>
                                  </m:ctrlPr>
                                </m:sSubPr>
                                <m:e>
                                  <m:r>
                                    <a:rPr lang="en-GB" sz="1800" i="1">
                                      <a:effectLst/>
                                      <a:latin typeface="Cambria Math" panose="02040503050406030204" pitchFamily="18" charset="0"/>
                                      <a:ea typeface="DengXian" panose="02010600030101010101" pitchFamily="2" charset="-122"/>
                                      <a:cs typeface="Helvetica" panose="020B0604020202020204" pitchFamily="34" charset="0"/>
                                    </a:rPr>
                                    <m:t>𝑟</m:t>
                                  </m:r>
                                </m:e>
                                <m:sub>
                                  <m:r>
                                    <a:rPr lang="en-GB" sz="1800" i="1">
                                      <a:effectLst/>
                                      <a:latin typeface="Cambria Math" panose="02040503050406030204" pitchFamily="18" charset="0"/>
                                      <a:ea typeface="DengXian" panose="02010600030101010101" pitchFamily="2" charset="-122"/>
                                      <a:cs typeface="Helvetica" panose="020B0604020202020204" pitchFamily="34" charset="0"/>
                                    </a:rPr>
                                    <m:t>0</m:t>
                                  </m:r>
                                </m:sub>
                              </m:sSub>
                            </m:e>
                          </m:d>
                        </m:den>
                      </m:f>
                    </m:oMath>
                  </m:oMathPara>
                </a14:m>
                <a:endParaRPr lang="en-MY">
                  <a:latin typeface="Helvetica" panose="020B0604020202020204" pitchFamily="34" charset="0"/>
                  <a:cs typeface="Helvetica" panose="020B0604020202020204" pitchFamily="34" charset="0"/>
                </a:endParaRPr>
              </a:p>
            </p:txBody>
          </p:sp>
        </mc:Choice>
        <mc:Fallback>
          <p:sp>
            <p:nvSpPr>
              <p:cNvPr id="5" name="TextBox 4">
                <a:extLst>
                  <a:ext uri="{FF2B5EF4-FFF2-40B4-BE49-F238E27FC236}">
                    <a16:creationId xmlns:a16="http://schemas.microsoft.com/office/drawing/2014/main" id="{5D98C830-CAF7-48CC-8B22-960840D42E3D}"/>
                  </a:ext>
                </a:extLst>
              </p:cNvPr>
              <p:cNvSpPr txBox="1">
                <a:spLocks noRot="1" noChangeAspect="1" noMove="1" noResize="1" noEditPoints="1" noAdjustHandles="1" noChangeArrowheads="1" noChangeShapeType="1" noTextEdit="1"/>
              </p:cNvSpPr>
              <p:nvPr/>
            </p:nvSpPr>
            <p:spPr>
              <a:xfrm>
                <a:off x="5113210" y="3994333"/>
                <a:ext cx="2242040" cy="676917"/>
              </a:xfrm>
              <a:prstGeom prst="rect">
                <a:avLst/>
              </a:prstGeom>
              <a:blipFill>
                <a:blip r:embed="rId6"/>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D0D2797-D1FC-4505-B18C-4E55CD140036}"/>
              </a:ext>
            </a:extLst>
          </p:cNvPr>
          <p:cNvSpPr txBox="1"/>
          <p:nvPr/>
        </p:nvSpPr>
        <p:spPr>
          <a:xfrm>
            <a:off x="5083065" y="3554311"/>
            <a:ext cx="2242040" cy="369332"/>
          </a:xfrm>
          <a:prstGeom prst="rect">
            <a:avLst/>
          </a:prstGeom>
          <a:noFill/>
        </p:spPr>
        <p:txBody>
          <a:bodyPr wrap="square" rtlCol="0">
            <a:spAutoFit/>
          </a:bodyPr>
          <a:lstStyle/>
          <a:p>
            <a:r>
              <a:rPr lang="en-MY">
                <a:latin typeface="Helvetica" panose="020B0604020202020204" pitchFamily="34" charset="0"/>
                <a:cs typeface="Helvetica" panose="020B0604020202020204" pitchFamily="34" charset="0"/>
              </a:rPr>
              <a:t>Exit flow angle</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1DF1584-E633-44D0-9EBF-78B5E321DBA8}"/>
                  </a:ext>
                </a:extLst>
              </p:cNvPr>
              <p:cNvSpPr txBox="1"/>
              <p:nvPr/>
            </p:nvSpPr>
            <p:spPr>
              <a:xfrm>
                <a:off x="4870873" y="4934610"/>
                <a:ext cx="2342657" cy="566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MY" smtClean="0">
                          <a:latin typeface="Cambria Math" panose="02040503050406030204" pitchFamily="18" charset="0"/>
                        </a:rPr>
                        <m:t>t</m:t>
                      </m:r>
                      <m:r>
                        <m:rPr>
                          <m:sty m:val="p"/>
                        </m:rPr>
                        <a:rPr lang="en-MY" i="0">
                          <a:latin typeface="Cambria Math" panose="02040503050406030204" pitchFamily="18" charset="0"/>
                        </a:rPr>
                        <m:t>an</m:t>
                      </m:r>
                      <m:d>
                        <m:dPr>
                          <m:ctrlPr>
                            <a:rPr lang="en-MY" i="1">
                              <a:solidFill>
                                <a:srgbClr val="836967"/>
                              </a:solidFill>
                              <a:latin typeface="Cambria Math" panose="02040503050406030204" pitchFamily="18" charset="0"/>
                            </a:rPr>
                          </m:ctrlPr>
                        </m:dPr>
                        <m:e>
                          <m:sSub>
                            <m:sSubPr>
                              <m:ctrlPr>
                                <a:rPr lang="en-MY" i="1">
                                  <a:solidFill>
                                    <a:srgbClr val="836967"/>
                                  </a:solidFill>
                                  <a:latin typeface="Cambria Math" panose="02040503050406030204" pitchFamily="18" charset="0"/>
                                </a:rPr>
                              </m:ctrlPr>
                            </m:sSubPr>
                            <m:e>
                              <m:r>
                                <m:rPr>
                                  <m:sty m:val="p"/>
                                </m:rPr>
                                <a:rPr lang="en-MY" i="0">
                                  <a:latin typeface="Cambria Math" panose="02040503050406030204" pitchFamily="18" charset="0"/>
                                </a:rPr>
                                <m:t>α</m:t>
                              </m:r>
                            </m:e>
                            <m:sub>
                              <m:r>
                                <a:rPr lang="en-MY" i="0">
                                  <a:latin typeface="Cambria Math" panose="02040503050406030204" pitchFamily="18" charset="0"/>
                                </a:rPr>
                                <m:t>1</m:t>
                              </m:r>
                            </m:sub>
                          </m:sSub>
                        </m:e>
                      </m:d>
                      <m:r>
                        <a:rPr lang="en-MY" i="0">
                          <a:latin typeface="Cambria Math" panose="02040503050406030204" pitchFamily="18" charset="0"/>
                        </a:rPr>
                        <m:t>=2</m:t>
                      </m:r>
                      <m:f>
                        <m:fPr>
                          <m:ctrlPr>
                            <a:rPr lang="en-MY" i="1">
                              <a:solidFill>
                                <a:srgbClr val="836967"/>
                              </a:solidFill>
                              <a:latin typeface="Cambria Math" panose="02040503050406030204" pitchFamily="18" charset="0"/>
                            </a:rPr>
                          </m:ctrlPr>
                        </m:fPr>
                        <m:num>
                          <m:r>
                            <a:rPr lang="en-MY" i="1">
                              <a:latin typeface="Cambria Math" panose="02040503050406030204" pitchFamily="18" charset="0"/>
                            </a:rPr>
                            <m:t>𝑤</m:t>
                          </m:r>
                          <m:sSub>
                            <m:sSubPr>
                              <m:ctrlPr>
                                <a:rPr lang="en-MY" i="1">
                                  <a:solidFill>
                                    <a:srgbClr val="836967"/>
                                  </a:solidFill>
                                  <a:latin typeface="Cambria Math" panose="02040503050406030204" pitchFamily="18" charset="0"/>
                                </a:rPr>
                              </m:ctrlPr>
                            </m:sSubPr>
                            <m:e>
                              <m:r>
                                <a:rPr lang="en-MY" i="1">
                                  <a:latin typeface="Cambria Math" panose="02040503050406030204" pitchFamily="18" charset="0"/>
                                </a:rPr>
                                <m:t>𝑟</m:t>
                              </m:r>
                            </m:e>
                            <m:sub>
                              <m:r>
                                <a:rPr lang="en-MY" i="0">
                                  <a:latin typeface="Cambria Math" panose="02040503050406030204" pitchFamily="18" charset="0"/>
                                </a:rPr>
                                <m:t>0</m:t>
                              </m:r>
                            </m:sub>
                          </m:sSub>
                        </m:num>
                        <m:den>
                          <m:sSup>
                            <m:sSupPr>
                              <m:ctrlPr>
                                <a:rPr lang="en-MY" i="1">
                                  <a:solidFill>
                                    <a:srgbClr val="836967"/>
                                  </a:solidFill>
                                  <a:latin typeface="Cambria Math" panose="02040503050406030204" pitchFamily="18" charset="0"/>
                                </a:rPr>
                              </m:ctrlPr>
                            </m:sSupPr>
                            <m:e>
                              <m:r>
                                <a:rPr lang="en-MY" i="1">
                                  <a:latin typeface="Cambria Math" panose="02040503050406030204" pitchFamily="18" charset="0"/>
                                </a:rPr>
                                <m:t>h</m:t>
                              </m:r>
                            </m:e>
                            <m:sup>
                              <m:r>
                                <a:rPr lang="en-MY" i="0">
                                  <a:latin typeface="Cambria Math" panose="02040503050406030204" pitchFamily="18" charset="0"/>
                                </a:rPr>
                                <m:t>2</m:t>
                              </m:r>
                            </m:sup>
                          </m:sSup>
                        </m:den>
                      </m:f>
                    </m:oMath>
                  </m:oMathPara>
                </a14:m>
                <a:endParaRPr lang="en-MY">
                  <a:latin typeface="Helvetica" panose="020B0604020202020204" pitchFamily="34" charset="0"/>
                  <a:cs typeface="Helvetica" panose="020B0604020202020204" pitchFamily="34" charset="0"/>
                </a:endParaRPr>
              </a:p>
            </p:txBody>
          </p:sp>
        </mc:Choice>
        <mc:Fallback>
          <p:sp>
            <p:nvSpPr>
              <p:cNvPr id="8" name="TextBox 7">
                <a:extLst>
                  <a:ext uri="{FF2B5EF4-FFF2-40B4-BE49-F238E27FC236}">
                    <a16:creationId xmlns:a16="http://schemas.microsoft.com/office/drawing/2014/main" id="{81DF1584-E633-44D0-9EBF-78B5E321DBA8}"/>
                  </a:ext>
                </a:extLst>
              </p:cNvPr>
              <p:cNvSpPr txBox="1">
                <a:spLocks noRot="1" noChangeAspect="1" noMove="1" noResize="1" noEditPoints="1" noAdjustHandles="1" noChangeArrowheads="1" noChangeShapeType="1" noTextEdit="1"/>
              </p:cNvSpPr>
              <p:nvPr/>
            </p:nvSpPr>
            <p:spPr>
              <a:xfrm>
                <a:off x="4870873" y="4934610"/>
                <a:ext cx="2342657" cy="566694"/>
              </a:xfrm>
              <a:prstGeom prst="rect">
                <a:avLst/>
              </a:prstGeom>
              <a:blipFill>
                <a:blip r:embed="rId7"/>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127EAE3-2093-4B6C-B92A-0DCFE19A9272}"/>
              </a:ext>
            </a:extLst>
          </p:cNvPr>
          <p:cNvPicPr/>
          <p:nvPr/>
        </p:nvPicPr>
        <p:blipFill>
          <a:blip r:embed="rId8"/>
          <a:stretch>
            <a:fillRect/>
          </a:stretch>
        </p:blipFill>
        <p:spPr>
          <a:xfrm>
            <a:off x="4766064" y="1423905"/>
            <a:ext cx="4190560" cy="1918445"/>
          </a:xfrm>
          <a:prstGeom prst="rect">
            <a:avLst/>
          </a:prstGeom>
        </p:spPr>
      </p:pic>
      <p:pic>
        <p:nvPicPr>
          <p:cNvPr id="10" name="Picture 2">
            <a:extLst>
              <a:ext uri="{FF2B5EF4-FFF2-40B4-BE49-F238E27FC236}">
                <a16:creationId xmlns:a16="http://schemas.microsoft.com/office/drawing/2014/main" id="{9EB2A483-CAC7-4DBD-930D-3C6754E276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7" name="8910">
            <a:hlinkClick r:id="" action="ppaction://media"/>
            <a:extLst>
              <a:ext uri="{FF2B5EF4-FFF2-40B4-BE49-F238E27FC236}">
                <a16:creationId xmlns:a16="http://schemas.microsoft.com/office/drawing/2014/main" id="{47B9ECFA-9E44-4BED-8BD8-BD3D5DB4BDF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82400" y="6248400"/>
            <a:ext cx="609600" cy="609600"/>
          </a:xfrm>
          <a:prstGeom prst="rect">
            <a:avLst/>
          </a:prstGeom>
        </p:spPr>
      </p:pic>
      <p:pic>
        <p:nvPicPr>
          <p:cNvPr id="13" name="Picture 12" descr="Icon&#10;&#10;Description automatically generated">
            <a:extLst>
              <a:ext uri="{FF2B5EF4-FFF2-40B4-BE49-F238E27FC236}">
                <a16:creationId xmlns:a16="http://schemas.microsoft.com/office/drawing/2014/main" id="{C80799E2-9DA7-4D31-8F2E-DB5FF8E099B6}"/>
              </a:ext>
            </a:extLst>
          </p:cNvPr>
          <p:cNvPicPr>
            <a:picLocks noChangeAspect="1"/>
          </p:cNvPicPr>
          <p:nvPr/>
        </p:nvPicPr>
        <p:blipFill rotWithShape="1">
          <a:blip r:embed="rId11">
            <a:extLst>
              <a:ext uri="{28A0092B-C50C-407E-A947-70E740481C1C}">
                <a14:useLocalDpi xmlns:a14="http://schemas.microsoft.com/office/drawing/2010/main" val="0"/>
              </a:ext>
            </a:extLst>
          </a:blip>
          <a:srcRect l="25174" r="23699"/>
          <a:stretch/>
        </p:blipFill>
        <p:spPr>
          <a:xfrm>
            <a:off x="9325894" y="1929284"/>
            <a:ext cx="2442755" cy="3691184"/>
          </a:xfrm>
          <a:prstGeom prst="rect">
            <a:avLst/>
          </a:prstGeom>
        </p:spPr>
      </p:pic>
      <p:sp>
        <p:nvSpPr>
          <p:cNvPr id="14" name="TextBox 13">
            <a:extLst>
              <a:ext uri="{FF2B5EF4-FFF2-40B4-BE49-F238E27FC236}">
                <a16:creationId xmlns:a16="http://schemas.microsoft.com/office/drawing/2014/main" id="{0E96C521-1FE0-47A6-89F0-93C1E5592B3B}"/>
              </a:ext>
            </a:extLst>
          </p:cNvPr>
          <p:cNvSpPr txBox="1"/>
          <p:nvPr/>
        </p:nvSpPr>
        <p:spPr>
          <a:xfrm>
            <a:off x="9247669" y="1479594"/>
            <a:ext cx="2242040" cy="369332"/>
          </a:xfrm>
          <a:prstGeom prst="rect">
            <a:avLst/>
          </a:prstGeom>
          <a:noFill/>
        </p:spPr>
        <p:txBody>
          <a:bodyPr wrap="square" rtlCol="0">
            <a:spAutoFit/>
          </a:bodyPr>
          <a:lstStyle/>
          <a:p>
            <a:r>
              <a:rPr lang="en-MY">
                <a:latin typeface="Helvetica" panose="020B0604020202020204" pitchFamily="34" charset="0"/>
                <a:cs typeface="Helvetica" panose="020B0604020202020204" pitchFamily="34" charset="0"/>
              </a:rPr>
              <a:t>Taper</a:t>
            </a:r>
          </a:p>
        </p:txBody>
      </p:sp>
      <p:sp>
        <p:nvSpPr>
          <p:cNvPr id="12" name="Title 1">
            <a:extLst>
              <a:ext uri="{FF2B5EF4-FFF2-40B4-BE49-F238E27FC236}">
                <a16:creationId xmlns:a16="http://schemas.microsoft.com/office/drawing/2014/main" id="{8CE6A4D3-2EBE-426F-B1B7-3DEC0A7BB54D}"/>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4.3 Volute Casing Incorporation</a:t>
            </a:r>
            <a:endParaRPr lang="en-US" sz="2400" b="1">
              <a:latin typeface="Helvetica" pitchFamily="2" charset="0"/>
              <a:ea typeface="+mn-ea"/>
              <a:cs typeface="+mn-cs"/>
            </a:endParaRPr>
          </a:p>
        </p:txBody>
      </p:sp>
    </p:spTree>
    <p:extLst>
      <p:ext uri="{BB962C8B-B14F-4D97-AF65-F5344CB8AC3E}">
        <p14:creationId xmlns:p14="http://schemas.microsoft.com/office/powerpoint/2010/main" val="23635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387F442-88C4-44CA-B919-D2AF041821D3}"/>
              </a:ext>
            </a:extLst>
          </p:cNvPr>
          <p:cNvPicPr>
            <a:picLocks noGrp="1"/>
          </p:cNvPicPr>
          <p:nvPr>
            <p:ph idx="1"/>
          </p:nvPr>
        </p:nvPicPr>
        <p:blipFill rotWithShape="1">
          <a:blip r:embed="rId4">
            <a:extLst>
              <a:ext uri="{28A0092B-C50C-407E-A947-70E740481C1C}">
                <a14:useLocalDpi xmlns:a14="http://schemas.microsoft.com/office/drawing/2010/main" val="0"/>
              </a:ext>
            </a:extLst>
          </a:blip>
          <a:srcRect t="8569" b="10560"/>
          <a:stretch/>
        </p:blipFill>
        <p:spPr bwMode="auto">
          <a:xfrm>
            <a:off x="2382422" y="1874044"/>
            <a:ext cx="7427155" cy="3567112"/>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892856E3-1455-43AF-BAED-1A3414DB5CD8}"/>
              </a:ext>
            </a:extLst>
          </p:cNvPr>
          <p:cNvSpPr txBox="1"/>
          <p:nvPr/>
        </p:nvSpPr>
        <p:spPr>
          <a:xfrm>
            <a:off x="838200" y="1416844"/>
            <a:ext cx="10433538" cy="369332"/>
          </a:xfrm>
          <a:prstGeom prst="rect">
            <a:avLst/>
          </a:prstGeom>
          <a:noFill/>
        </p:spPr>
        <p:txBody>
          <a:bodyPr wrap="square" rtlCol="0">
            <a:spAutoFit/>
          </a:bodyPr>
          <a:lstStyle/>
          <a:p>
            <a:pPr marL="285750" indent="-285750">
              <a:buFont typeface="Arial" panose="020B0604020202020204" pitchFamily="34" charset="0"/>
              <a:buChar char="•"/>
            </a:pPr>
            <a:r>
              <a:rPr lang="en-US" sz="1800">
                <a:effectLst/>
                <a:latin typeface="Helvetica" panose="020B0604020202020204" pitchFamily="34" charset="0"/>
                <a:ea typeface="DengXian" panose="02010600030101010101" pitchFamily="2" charset="-122"/>
                <a:cs typeface="Helvetica" panose="020B0604020202020204" pitchFamily="34" charset="0"/>
              </a:rPr>
              <a:t>Flow solutions corresponding to the varying cases and initial conditions</a:t>
            </a:r>
            <a:endParaRPr lang="en-MY">
              <a:latin typeface="Helvetica" panose="020B0604020202020204" pitchFamily="34" charset="0"/>
              <a:cs typeface="Helvetica" panose="020B0604020202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B0DC02D-E447-4838-BDFA-5D1D59A93EE5}"/>
                  </a:ext>
                </a:extLst>
              </p:cNvPr>
              <p:cNvSpPr txBox="1"/>
              <p:nvPr/>
            </p:nvSpPr>
            <p:spPr>
              <a:xfrm>
                <a:off x="2757926" y="5441156"/>
                <a:ext cx="6594085" cy="1215204"/>
              </a:xfrm>
              <a:prstGeom prst="rect">
                <a:avLst/>
              </a:prstGeom>
              <a:noFill/>
            </p:spPr>
            <p:txBody>
              <a:bodyPr wrap="square" rtlCol="0">
                <a:spAutoFit/>
              </a:bodyPr>
              <a:lstStyle/>
              <a:p>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Solutions validation using the model developed by Carey [24]. </a:t>
                </a:r>
              </a:p>
              <a:p>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(a) Case 1: </a:t>
                </a:r>
                <a14:m>
                  <m:oMath xmlns:m="http://schemas.openxmlformats.org/officeDocument/2006/math">
                    <m:sSub>
                      <m:sSubPr>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sSubPr>
                      <m:e>
                        <m:acc>
                          <m:accPr>
                            <m:chr m:val="̂"/>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accPr>
                          <m:e>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W</m:t>
                            </m:r>
                          </m:e>
                        </m:acc>
                      </m:e>
                      <m:sub>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0</m:t>
                        </m:r>
                      </m:sub>
                    </m:sSub>
                    <m:r>
                      <a:rPr lang="en-US" b="0" i="0">
                        <a:solidFill>
                          <a:schemeClr val="tx1"/>
                        </a:solidFill>
                        <a:effectLst/>
                        <a:latin typeface="Cambria Math" panose="02040503050406030204" pitchFamily="18" charset="0"/>
                        <a:ea typeface="DengXian" panose="02010600030101010101" pitchFamily="2" charset="-122"/>
                        <a:cs typeface="Arial" panose="020B0604020202020204" pitchFamily="34" charset="0"/>
                      </a:rPr>
                      <m:t>=2</m:t>
                    </m:r>
                  </m:oMath>
                </a14:m>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 </a:t>
                </a:r>
                <a14:m>
                  <m:oMath xmlns:m="http://schemas.openxmlformats.org/officeDocument/2006/math">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 </m:t>
                    </m:r>
                    <m:sSubSup>
                      <m:sSubSupPr>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sSubSupPr>
                      <m:e>
                        <m:r>
                          <m:rPr>
                            <m:nor/>
                          </m:rP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m:t>Re</m:t>
                        </m:r>
                      </m:e>
                      <m:sub>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m</m:t>
                        </m:r>
                      </m:sub>
                      <m:sup>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m:t>
                        </m:r>
                      </m:sup>
                    </m:sSubSup>
                    <m:r>
                      <a:rPr lang="en-US" b="0" i="0">
                        <a:solidFill>
                          <a:schemeClr val="tx1"/>
                        </a:solidFill>
                        <a:effectLst/>
                        <a:latin typeface="Cambria Math" panose="02040503050406030204" pitchFamily="18" charset="0"/>
                        <a:ea typeface="DengXian" panose="02010600030101010101" pitchFamily="2" charset="-122"/>
                        <a:cs typeface="Arial" panose="020B0604020202020204" pitchFamily="34" charset="0"/>
                      </a:rPr>
                      <m:t>=10</m:t>
                    </m:r>
                  </m:oMath>
                </a14:m>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a:t>
                </a:r>
                <a14:m>
                  <m:oMath xmlns:m="http://schemas.openxmlformats.org/officeDocument/2006/math">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 </m:t>
                    </m:r>
                    <m:sSub>
                      <m:sSubPr>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sSubPr>
                      <m:e>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ξ</m:t>
                        </m:r>
                      </m:e>
                      <m:sub>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i</m:t>
                        </m:r>
                      </m:sub>
                    </m:sSub>
                    <m:r>
                      <a:rPr lang="en-US" b="0" i="0">
                        <a:solidFill>
                          <a:schemeClr val="tx1"/>
                        </a:solidFill>
                        <a:effectLst/>
                        <a:latin typeface="Cambria Math" panose="02040503050406030204" pitchFamily="18" charset="0"/>
                        <a:ea typeface="DengXian" panose="02010600030101010101" pitchFamily="2" charset="-122"/>
                        <a:cs typeface="Arial" panose="020B0604020202020204" pitchFamily="34" charset="0"/>
                      </a:rPr>
                      <m:t>=0.2</m:t>
                    </m:r>
                  </m:oMath>
                </a14:m>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 </a:t>
                </a:r>
                <a14:m>
                  <m:oMath xmlns:m="http://schemas.openxmlformats.org/officeDocument/2006/math">
                    <m:sSub>
                      <m:sSubPr>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sSubPr>
                      <m:e>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V</m:t>
                        </m:r>
                      </m:e>
                      <m:sub>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r</m:t>
                        </m:r>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0</m:t>
                        </m:r>
                      </m:sub>
                    </m:sSub>
                    <m:r>
                      <a:rPr lang="en-US" b="0" i="0">
                        <a:solidFill>
                          <a:schemeClr val="tx1"/>
                        </a:solidFill>
                        <a:effectLst/>
                        <a:latin typeface="Cambria Math" panose="02040503050406030204" pitchFamily="18" charset="0"/>
                        <a:ea typeface="DengXian" panose="02010600030101010101" pitchFamily="2" charset="-122"/>
                        <a:cs typeface="Arial" panose="020B0604020202020204" pitchFamily="34" charset="0"/>
                      </a:rPr>
                      <m:t>=0.05</m:t>
                    </m:r>
                  </m:oMath>
                </a14:m>
                <a:b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br>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(b) Case 2: </a:t>
                </a:r>
                <a14:m>
                  <m:oMath xmlns:m="http://schemas.openxmlformats.org/officeDocument/2006/math">
                    <m:sSub>
                      <m:sSubPr>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sSubPr>
                      <m:e>
                        <m:acc>
                          <m:accPr>
                            <m:chr m:val="̂"/>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accPr>
                          <m:e>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W</m:t>
                            </m:r>
                          </m:e>
                        </m:acc>
                      </m:e>
                      <m:sub>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0</m:t>
                        </m:r>
                      </m:sub>
                    </m:sSub>
                    <m:r>
                      <a:rPr lang="en-US" b="0" i="0">
                        <a:solidFill>
                          <a:schemeClr val="tx1"/>
                        </a:solidFill>
                        <a:effectLst/>
                        <a:latin typeface="Cambria Math" panose="02040503050406030204" pitchFamily="18" charset="0"/>
                        <a:ea typeface="DengXian" panose="02010600030101010101" pitchFamily="2" charset="-122"/>
                        <a:cs typeface="Arial" panose="020B0604020202020204" pitchFamily="34" charset="0"/>
                      </a:rPr>
                      <m:t>=1.1</m:t>
                    </m:r>
                  </m:oMath>
                </a14:m>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 </a:t>
                </a:r>
                <a14:m>
                  <m:oMath xmlns:m="http://schemas.openxmlformats.org/officeDocument/2006/math">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 </m:t>
                    </m:r>
                    <m:sSubSup>
                      <m:sSubSupPr>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sSubSupPr>
                      <m:e>
                        <m:r>
                          <m:rPr>
                            <m:nor/>
                          </m:rP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m:t>Re</m:t>
                        </m:r>
                      </m:e>
                      <m:sub>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m</m:t>
                        </m:r>
                      </m:sub>
                      <m:sup>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m:t>
                        </m:r>
                      </m:sup>
                    </m:sSubSup>
                    <m:r>
                      <a:rPr lang="en-US" b="0" i="0">
                        <a:solidFill>
                          <a:schemeClr val="tx1"/>
                        </a:solidFill>
                        <a:effectLst/>
                        <a:latin typeface="Cambria Math" panose="02040503050406030204" pitchFamily="18" charset="0"/>
                        <a:ea typeface="DengXian" panose="02010600030101010101" pitchFamily="2" charset="-122"/>
                        <a:cs typeface="Arial" panose="020B0604020202020204" pitchFamily="34" charset="0"/>
                      </a:rPr>
                      <m:t>=5</m:t>
                    </m:r>
                  </m:oMath>
                </a14:m>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a:t>
                </a:r>
                <a14:m>
                  <m:oMath xmlns:m="http://schemas.openxmlformats.org/officeDocument/2006/math">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 </m:t>
                    </m:r>
                    <m:sSub>
                      <m:sSubPr>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sSubPr>
                      <m:e>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ξ</m:t>
                        </m:r>
                      </m:e>
                      <m:sub>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i</m:t>
                        </m:r>
                      </m:sub>
                    </m:sSub>
                    <m:r>
                      <a:rPr lang="en-US" b="0" i="0">
                        <a:solidFill>
                          <a:schemeClr val="tx1"/>
                        </a:solidFill>
                        <a:effectLst/>
                        <a:latin typeface="Cambria Math" panose="02040503050406030204" pitchFamily="18" charset="0"/>
                        <a:ea typeface="DengXian" panose="02010600030101010101" pitchFamily="2" charset="-122"/>
                        <a:cs typeface="Arial" panose="020B0604020202020204" pitchFamily="34" charset="0"/>
                      </a:rPr>
                      <m:t>=0.2</m:t>
                    </m:r>
                  </m:oMath>
                </a14:m>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 </a:t>
                </a:r>
                <a14:m>
                  <m:oMath xmlns:m="http://schemas.openxmlformats.org/officeDocument/2006/math">
                    <m:sSub>
                      <m:sSubPr>
                        <m:ctrlPr>
                          <a:rPr lang="en-MY" i="1">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ctrlPr>
                      </m:sSubPr>
                      <m:e>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V</m:t>
                        </m:r>
                      </m:e>
                      <m:sub>
                        <m:r>
                          <m:rPr>
                            <m:sty m:val="p"/>
                          </m:rP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r</m:t>
                        </m:r>
                        <m:r>
                          <a:rPr lang="en-US" b="0" i="0">
                            <a:solidFill>
                              <a:schemeClr val="tx1"/>
                            </a:solidFill>
                            <a:effectLst/>
                            <a:latin typeface="Cambria Math" panose="02040503050406030204" pitchFamily="18" charset="0"/>
                            <a:ea typeface="DengXian" panose="02010600030101010101" pitchFamily="2" charset="-122"/>
                            <a:cs typeface="Helvetica" panose="020B0604020202020204" pitchFamily="34" charset="0"/>
                          </a:rPr>
                          <m:t>0</m:t>
                        </m:r>
                      </m:sub>
                    </m:sSub>
                    <m:r>
                      <a:rPr lang="en-US" b="0" i="0">
                        <a:solidFill>
                          <a:schemeClr val="tx1"/>
                        </a:solidFill>
                        <a:effectLst/>
                        <a:latin typeface="Cambria Math" panose="02040503050406030204" pitchFamily="18" charset="0"/>
                        <a:ea typeface="DengXian" panose="02010600030101010101" pitchFamily="2" charset="-122"/>
                        <a:cs typeface="Arial" panose="020B0604020202020204" pitchFamily="34" charset="0"/>
                      </a:rPr>
                      <m:t>=0.05</m:t>
                    </m:r>
                  </m:oMath>
                </a14:m>
                <a:r>
                  <a:rPr lang="en-US">
                    <a:solidFill>
                      <a:schemeClr val="tx1"/>
                    </a:solidFill>
                    <a:effectLst/>
                    <a:latin typeface="Helvetica" panose="020B0604020202020204" pitchFamily="34" charset="0"/>
                    <a:ea typeface="DengXian" panose="02010600030101010101" pitchFamily="2" charset="-122"/>
                    <a:cs typeface="Helvetica" panose="020B0604020202020204" pitchFamily="34" charset="0"/>
                  </a:rPr>
                  <a:t>.</a:t>
                </a:r>
                <a:endParaRPr lang="en-MY">
                  <a:solidFill>
                    <a:schemeClr val="tx1"/>
                  </a:solidFill>
                  <a:effectLst/>
                  <a:latin typeface="Helvetica" panose="020B0604020202020204" pitchFamily="34" charset="0"/>
                  <a:ea typeface="DengXian" panose="02010600030101010101" pitchFamily="2" charset="-122"/>
                  <a:cs typeface="Helvetica" panose="020B0604020202020204" pitchFamily="34" charset="0"/>
                </a:endParaRPr>
              </a:p>
              <a:p>
                <a:endParaRPr lang="en-MY">
                  <a:latin typeface="Helvetica" panose="020B0604020202020204" pitchFamily="34" charset="0"/>
                  <a:cs typeface="Helvetica" panose="020B0604020202020204" pitchFamily="34" charset="0"/>
                </a:endParaRPr>
              </a:p>
            </p:txBody>
          </p:sp>
        </mc:Choice>
        <mc:Fallback>
          <p:sp>
            <p:nvSpPr>
              <p:cNvPr id="6" name="TextBox 5">
                <a:extLst>
                  <a:ext uri="{FF2B5EF4-FFF2-40B4-BE49-F238E27FC236}">
                    <a16:creationId xmlns:a16="http://schemas.microsoft.com/office/drawing/2014/main" id="{0B0DC02D-E447-4838-BDFA-5D1D59A93EE5}"/>
                  </a:ext>
                </a:extLst>
              </p:cNvPr>
              <p:cNvSpPr txBox="1">
                <a:spLocks noRot="1" noChangeAspect="1" noMove="1" noResize="1" noEditPoints="1" noAdjustHandles="1" noChangeArrowheads="1" noChangeShapeType="1" noTextEdit="1"/>
              </p:cNvSpPr>
              <p:nvPr/>
            </p:nvSpPr>
            <p:spPr>
              <a:xfrm>
                <a:off x="2757926" y="5441156"/>
                <a:ext cx="6594085" cy="1215204"/>
              </a:xfrm>
              <a:prstGeom prst="rect">
                <a:avLst/>
              </a:prstGeom>
              <a:blipFill>
                <a:blip r:embed="rId5"/>
                <a:stretch>
                  <a:fillRect l="-739" t="-3015"/>
                </a:stretch>
              </a:blipFill>
            </p:spPr>
            <p:txBody>
              <a:bodyPr/>
              <a:lstStyle/>
              <a:p>
                <a:r>
                  <a:rPr lang="en-US">
                    <a:noFill/>
                  </a:rPr>
                  <a:t> </a:t>
                </a:r>
              </a:p>
            </p:txBody>
          </p:sp>
        </mc:Fallback>
      </mc:AlternateContent>
      <p:pic>
        <p:nvPicPr>
          <p:cNvPr id="7" name="Picture 2">
            <a:extLst>
              <a:ext uri="{FF2B5EF4-FFF2-40B4-BE49-F238E27FC236}">
                <a16:creationId xmlns:a16="http://schemas.microsoft.com/office/drawing/2014/main" id="{118FFD70-3450-422C-82AD-6BC3F9B31D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Burgess Road 11">
            <a:hlinkClick r:id="" action="ppaction://media"/>
            <a:extLst>
              <a:ext uri="{FF2B5EF4-FFF2-40B4-BE49-F238E27FC236}">
                <a16:creationId xmlns:a16="http://schemas.microsoft.com/office/drawing/2014/main" id="{40B015C2-EE42-47A0-A933-23CE1A4E5A6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
        <p:nvSpPr>
          <p:cNvPr id="12" name="Title 1">
            <a:extLst>
              <a:ext uri="{FF2B5EF4-FFF2-40B4-BE49-F238E27FC236}">
                <a16:creationId xmlns:a16="http://schemas.microsoft.com/office/drawing/2014/main" id="{3EBD078B-922A-4FAD-86E8-ECA5024FBFA7}"/>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4.4 Results</a:t>
            </a:r>
            <a:endParaRPr lang="en-US" sz="2400" b="1">
              <a:latin typeface="Helvetica" pitchFamily="2" charset="0"/>
              <a:ea typeface="+mn-ea"/>
              <a:cs typeface="+mn-cs"/>
            </a:endParaRPr>
          </a:p>
        </p:txBody>
      </p:sp>
    </p:spTree>
    <p:extLst>
      <p:ext uri="{BB962C8B-B14F-4D97-AF65-F5344CB8AC3E}">
        <p14:creationId xmlns:p14="http://schemas.microsoft.com/office/powerpoint/2010/main" val="304862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BADF90A0-866C-497A-9E82-E660367532F8}"/>
                  </a:ext>
                </a:extLst>
              </p:cNvPr>
              <p:cNvGraphicFramePr>
                <a:graphicFrameLocks noGrp="1"/>
              </p:cNvGraphicFramePr>
              <p:nvPr>
                <p:ph idx="1"/>
                <p:extLst>
                  <p:ext uri="{D42A27DB-BD31-4B8C-83A1-F6EECF244321}">
                    <p14:modId xmlns:p14="http://schemas.microsoft.com/office/powerpoint/2010/main" val="2458693304"/>
                  </p:ext>
                </p:extLst>
              </p:nvPr>
            </p:nvGraphicFramePr>
            <p:xfrm>
              <a:off x="5483470" y="2632683"/>
              <a:ext cx="6708530" cy="1935480"/>
            </p:xfrm>
            <a:graphic>
              <a:graphicData uri="http://schemas.openxmlformats.org/drawingml/2006/table">
                <a:tbl>
                  <a:tblPr firstRow="1" firstCol="1" bandRow="1">
                    <a:tableStyleId>{2D5ABB26-0587-4C30-8999-92F81FD0307C}</a:tableStyleId>
                  </a:tblPr>
                  <a:tblGrid>
                    <a:gridCol w="2373922">
                      <a:extLst>
                        <a:ext uri="{9D8B030D-6E8A-4147-A177-3AD203B41FA5}">
                          <a16:colId xmlns:a16="http://schemas.microsoft.com/office/drawing/2014/main" val="892576918"/>
                        </a:ext>
                      </a:extLst>
                    </a:gridCol>
                    <a:gridCol w="1116623">
                      <a:extLst>
                        <a:ext uri="{9D8B030D-6E8A-4147-A177-3AD203B41FA5}">
                          <a16:colId xmlns:a16="http://schemas.microsoft.com/office/drawing/2014/main" val="195463959"/>
                        </a:ext>
                      </a:extLst>
                    </a:gridCol>
                    <a:gridCol w="2233246">
                      <a:extLst>
                        <a:ext uri="{9D8B030D-6E8A-4147-A177-3AD203B41FA5}">
                          <a16:colId xmlns:a16="http://schemas.microsoft.com/office/drawing/2014/main" val="2660124367"/>
                        </a:ext>
                      </a:extLst>
                    </a:gridCol>
                    <a:gridCol w="984739">
                      <a:extLst>
                        <a:ext uri="{9D8B030D-6E8A-4147-A177-3AD203B41FA5}">
                          <a16:colId xmlns:a16="http://schemas.microsoft.com/office/drawing/2014/main" val="159353084"/>
                        </a:ext>
                      </a:extLst>
                    </a:gridCol>
                  </a:tblGrid>
                  <a:tr h="0">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Variables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Values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Variables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Values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5555652"/>
                      </a:ext>
                    </a:extLst>
                  </a:tr>
                  <a:tr h="0">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Mass Flow Rate, </a:t>
                          </a:r>
                          <a14:m>
                            <m:oMath xmlns:m="http://schemas.openxmlformats.org/officeDocument/2006/math">
                              <m:acc>
                                <m:accPr>
                                  <m:chr m:val="̇"/>
                                  <m:ctrlPr>
                                    <a:rPr lang="en-MY" sz="1600" i="1">
                                      <a:effectLst/>
                                      <a:latin typeface="Cambria Math" panose="02040503050406030204" pitchFamily="18" charset="0"/>
                                    </a:rPr>
                                  </m:ctrlPr>
                                </m:accPr>
                                <m:e>
                                  <m:r>
                                    <a:rPr lang="en-GB" sz="1600">
                                      <a:effectLst/>
                                      <a:latin typeface="Cambria Math" panose="02040503050406030204" pitchFamily="18" charset="0"/>
                                    </a:rPr>
                                    <m:t>𝑚</m:t>
                                  </m:r>
                                </m:e>
                              </m:acc>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1 kg/s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Inter-Disc Spacing, </a:t>
                          </a:r>
                          <a14:m>
                            <m:oMath xmlns:m="http://schemas.openxmlformats.org/officeDocument/2006/math">
                              <m:r>
                                <a:rPr lang="en-GB" sz="1600">
                                  <a:effectLst/>
                                  <a:latin typeface="Cambria Math" panose="02040503050406030204" pitchFamily="18" charset="0"/>
                                </a:rPr>
                                <m:t>𝑏</m:t>
                              </m:r>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0.2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2071401"/>
                      </a:ext>
                    </a:extLst>
                  </a:tr>
                  <a:tr h="0">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Volute Outer Radius, </a:t>
                          </a:r>
                          <a14:m>
                            <m:oMath xmlns:m="http://schemas.openxmlformats.org/officeDocument/2006/math">
                              <m:sSub>
                                <m:sSubPr>
                                  <m:ctrlPr>
                                    <a:rPr lang="en-MY" sz="1600" i="1">
                                      <a:effectLst/>
                                      <a:latin typeface="Cambria Math" panose="02040503050406030204" pitchFamily="18" charset="0"/>
                                    </a:rPr>
                                  </m:ctrlPr>
                                </m:sSubPr>
                                <m:e>
                                  <m:r>
                                    <a:rPr lang="en-GB" sz="1600">
                                      <a:effectLst/>
                                      <a:latin typeface="Cambria Math" panose="02040503050406030204" pitchFamily="18" charset="0"/>
                                    </a:rPr>
                                    <m:t>𝑅</m:t>
                                  </m:r>
                                </m:e>
                                <m:sub>
                                  <m:r>
                                    <a:rPr lang="en-GB" sz="1600">
                                      <a:effectLst/>
                                      <a:latin typeface="Cambria Math" panose="02040503050406030204" pitchFamily="18" charset="0"/>
                                    </a:rPr>
                                    <m:t>0</m:t>
                                  </m:r>
                                </m:sub>
                              </m:sSub>
                            </m:oMath>
                          </a14:m>
                          <a:r>
                            <a:rPr lang="en-GB" sz="1600">
                              <a:effectLst/>
                              <a:latin typeface="Helvetica" panose="020B0604020202020204" pitchFamily="34" charset="0"/>
                              <a:cs typeface="Helvetica" panose="020B0604020202020204" pitchFamily="34" charset="0"/>
                            </a:rPr>
                            <a:t> </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286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Disc Thickness, </a:t>
                          </a:r>
                          <a14:m>
                            <m:oMath xmlns:m="http://schemas.openxmlformats.org/officeDocument/2006/math">
                              <m:sSub>
                                <m:sSubPr>
                                  <m:ctrlPr>
                                    <a:rPr lang="en-MY" sz="1600" i="1">
                                      <a:effectLst/>
                                      <a:latin typeface="Cambria Math" panose="02040503050406030204" pitchFamily="18" charset="0"/>
                                    </a:rPr>
                                  </m:ctrlPr>
                                </m:sSubPr>
                                <m:e>
                                  <m:r>
                                    <a:rPr lang="en-GB" sz="1600">
                                      <a:effectLst/>
                                      <a:latin typeface="Cambria Math" panose="02040503050406030204" pitchFamily="18" charset="0"/>
                                    </a:rPr>
                                    <m:t>𝑡</m:t>
                                  </m:r>
                                </m:e>
                                <m:sub>
                                  <m:r>
                                    <a:rPr lang="en-GB" sz="1600">
                                      <a:effectLst/>
                                      <a:latin typeface="Cambria Math" panose="02040503050406030204" pitchFamily="18" charset="0"/>
                                    </a:rPr>
                                    <m:t>𝑑</m:t>
                                  </m:r>
                                </m:sub>
                              </m:sSub>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0.8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4416097"/>
                      </a:ext>
                    </a:extLst>
                  </a:tr>
                  <a:tr h="0">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Volute Inlet Radius, </a:t>
                          </a:r>
                          <a14:m>
                            <m:oMath xmlns:m="http://schemas.openxmlformats.org/officeDocument/2006/math">
                              <m:r>
                                <a:rPr lang="en-GB" sz="1600">
                                  <a:effectLst/>
                                  <a:latin typeface="Cambria Math" panose="02040503050406030204" pitchFamily="18" charset="0"/>
                                </a:rPr>
                                <m:t>h</m:t>
                              </m:r>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8.6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Disc Space, </a:t>
                          </a:r>
                          <a14:m>
                            <m:oMath xmlns:m="http://schemas.openxmlformats.org/officeDocument/2006/math">
                              <m:sSub>
                                <m:sSubPr>
                                  <m:ctrlPr>
                                    <a:rPr lang="en-MY" sz="1600" i="1">
                                      <a:effectLst/>
                                      <a:latin typeface="Cambria Math" panose="02040503050406030204" pitchFamily="18" charset="0"/>
                                    </a:rPr>
                                  </m:ctrlPr>
                                </m:sSubPr>
                                <m:e>
                                  <m:r>
                                    <a:rPr lang="en-GB" sz="1600">
                                      <a:effectLst/>
                                      <a:latin typeface="Cambria Math" panose="02040503050406030204" pitchFamily="18" charset="0"/>
                                    </a:rPr>
                                    <m:t>𝑤</m:t>
                                  </m:r>
                                </m:e>
                                <m:sub>
                                  <m:r>
                                    <a:rPr lang="en-GB" sz="1600">
                                      <a:effectLst/>
                                      <a:latin typeface="Cambria Math" panose="02040503050406030204" pitchFamily="18" charset="0"/>
                                    </a:rPr>
                                    <m:t>𝑑</m:t>
                                  </m:r>
                                </m:sub>
                              </m:sSub>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7.2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6615949"/>
                      </a:ext>
                    </a:extLst>
                  </a:tr>
                  <a:tr h="0">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Volute Thickness, </a:t>
                          </a:r>
                          <a14:m>
                            <m:oMath xmlns:m="http://schemas.openxmlformats.org/officeDocument/2006/math">
                              <m:r>
                                <a:rPr lang="en-GB" sz="1600">
                                  <a:effectLst/>
                                  <a:latin typeface="Cambria Math" panose="02040503050406030204" pitchFamily="18" charset="0"/>
                                </a:rPr>
                                <m:t>𝑡</m:t>
                              </m:r>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5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Wall Clearance, </a:t>
                          </a:r>
                          <a14:m>
                            <m:oMath xmlns:m="http://schemas.openxmlformats.org/officeDocument/2006/math">
                              <m:sSub>
                                <m:sSubPr>
                                  <m:ctrlPr>
                                    <a:rPr lang="en-MY" sz="1600" i="1">
                                      <a:effectLst/>
                                      <a:latin typeface="Cambria Math" panose="02040503050406030204" pitchFamily="18" charset="0"/>
                                    </a:rPr>
                                  </m:ctrlPr>
                                </m:sSubPr>
                                <m:e>
                                  <m:r>
                                    <a:rPr lang="en-GB" sz="1600">
                                      <a:effectLst/>
                                      <a:latin typeface="Cambria Math" panose="02040503050406030204" pitchFamily="18" charset="0"/>
                                    </a:rPr>
                                    <m:t>𝑤</m:t>
                                  </m:r>
                                </m:e>
                                <m:sub>
                                  <m:r>
                                    <a:rPr lang="en-GB" sz="1600">
                                      <a:effectLst/>
                                      <a:latin typeface="Cambria Math" panose="02040503050406030204" pitchFamily="18" charset="0"/>
                                    </a:rPr>
                                    <m:t>𝑐</m:t>
                                  </m:r>
                                </m:sub>
                              </m:sSub>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4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4307037"/>
                      </a:ext>
                    </a:extLst>
                  </a:tr>
                  <a:tr h="0">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Disc Outer Radius, </a:t>
                          </a:r>
                          <a14:m>
                            <m:oMath xmlns:m="http://schemas.openxmlformats.org/officeDocument/2006/math">
                              <m:sSub>
                                <m:sSubPr>
                                  <m:ctrlPr>
                                    <a:rPr lang="en-MY" sz="1600" i="1">
                                      <a:effectLst/>
                                      <a:latin typeface="Cambria Math" panose="02040503050406030204" pitchFamily="18" charset="0"/>
                                    </a:rPr>
                                  </m:ctrlPr>
                                </m:sSubPr>
                                <m:e>
                                  <m:r>
                                    <a:rPr lang="en-GB" sz="1600">
                                      <a:effectLst/>
                                      <a:latin typeface="Cambria Math" panose="02040503050406030204" pitchFamily="18" charset="0"/>
                                    </a:rPr>
                                    <m:t>𝑟</m:t>
                                  </m:r>
                                </m:e>
                                <m:sub>
                                  <m:r>
                                    <a:rPr lang="en-GB" sz="1600">
                                      <a:effectLst/>
                                      <a:latin typeface="Cambria Math" panose="02040503050406030204" pitchFamily="18" charset="0"/>
                                    </a:rPr>
                                    <m:t>0</m:t>
                                  </m:r>
                                </m:sub>
                              </m:sSub>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164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Disc Holder Width, </a:t>
                          </a:r>
                          <a14:m>
                            <m:oMath xmlns:m="http://schemas.openxmlformats.org/officeDocument/2006/math">
                              <m:r>
                                <a:rPr lang="en-GB" sz="1600">
                                  <a:effectLst/>
                                  <a:latin typeface="Cambria Math" panose="02040503050406030204" pitchFamily="18" charset="0"/>
                                </a:rPr>
                                <m:t>𝑊</m:t>
                              </m:r>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10.8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8041515"/>
                      </a:ext>
                    </a:extLst>
                  </a:tr>
                  <a:tr h="0">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Disc Inner Radius, </a:t>
                          </a:r>
                          <a14:m>
                            <m:oMath xmlns:m="http://schemas.openxmlformats.org/officeDocument/2006/math">
                              <m:sSub>
                                <m:sSubPr>
                                  <m:ctrlPr>
                                    <a:rPr lang="en-MY" sz="1600" i="1">
                                      <a:effectLst/>
                                      <a:latin typeface="Cambria Math" panose="02040503050406030204" pitchFamily="18" charset="0"/>
                                    </a:rPr>
                                  </m:ctrlPr>
                                </m:sSubPr>
                                <m:e>
                                  <m:r>
                                    <a:rPr lang="en-GB" sz="1600">
                                      <a:effectLst/>
                                      <a:latin typeface="Cambria Math" panose="02040503050406030204" pitchFamily="18" charset="0"/>
                                    </a:rPr>
                                    <m:t>𝑟</m:t>
                                  </m:r>
                                </m:e>
                                <m:sub>
                                  <m:r>
                                    <a:rPr lang="en-GB" sz="1600">
                                      <a:effectLst/>
                                      <a:latin typeface="Cambria Math" panose="02040503050406030204" pitchFamily="18" charset="0"/>
                                    </a:rPr>
                                    <m:t>𝑖</m:t>
                                  </m:r>
                                </m:sub>
                              </m:sSub>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49.2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Disc Number, </a:t>
                          </a:r>
                          <a14:m>
                            <m:oMath xmlns:m="http://schemas.openxmlformats.org/officeDocument/2006/math">
                              <m:sSub>
                                <m:sSubPr>
                                  <m:ctrlPr>
                                    <a:rPr lang="en-MY" sz="1600" i="1">
                                      <a:effectLst/>
                                      <a:latin typeface="Cambria Math" panose="02040503050406030204" pitchFamily="18" charset="0"/>
                                    </a:rPr>
                                  </m:ctrlPr>
                                </m:sSubPr>
                                <m:e>
                                  <m:r>
                                    <a:rPr lang="en-GB" sz="1600">
                                      <a:effectLst/>
                                      <a:latin typeface="Cambria Math" panose="02040503050406030204" pitchFamily="18" charset="0"/>
                                    </a:rPr>
                                    <m:t>𝑛</m:t>
                                  </m:r>
                                </m:e>
                                <m:sub>
                                  <m:r>
                                    <a:rPr lang="en-GB" sz="1600">
                                      <a:effectLst/>
                                      <a:latin typeface="Cambria Math" panose="02040503050406030204" pitchFamily="18" charset="0"/>
                                    </a:rPr>
                                    <m:t>𝑑</m:t>
                                  </m:r>
                                </m:sub>
                              </m:sSub>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9</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3906655"/>
                      </a:ext>
                    </a:extLst>
                  </a:tr>
                  <a:tr h="0">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Radius Ratio, </a:t>
                          </a:r>
                          <a14:m>
                            <m:oMath xmlns:m="http://schemas.openxmlformats.org/officeDocument/2006/math">
                              <m:sSub>
                                <m:sSubPr>
                                  <m:ctrlPr>
                                    <a:rPr lang="en-MY" sz="1600" i="1">
                                      <a:effectLst/>
                                      <a:latin typeface="Cambria Math" panose="02040503050406030204" pitchFamily="18" charset="0"/>
                                    </a:rPr>
                                  </m:ctrlPr>
                                </m:sSubPr>
                                <m:e>
                                  <m:r>
                                    <m:rPr>
                                      <m:sty m:val="p"/>
                                    </m:rPr>
                                    <a:rPr lang="en-US" sz="1600">
                                      <a:effectLst/>
                                      <a:latin typeface="Cambria Math" panose="02040503050406030204" pitchFamily="18" charset="0"/>
                                    </a:rPr>
                                    <m:t>ξ</m:t>
                                  </m:r>
                                </m:e>
                                <m:sub>
                                  <m:r>
                                    <a:rPr lang="en-US" sz="1600">
                                      <a:effectLst/>
                                      <a:latin typeface="Cambria Math" panose="02040503050406030204" pitchFamily="18" charset="0"/>
                                    </a:rPr>
                                    <m:t>𝑖</m:t>
                                  </m:r>
                                </m:sub>
                              </m:sSub>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0.3</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Flow Profile, </a:t>
                          </a:r>
                          <a14:m>
                            <m:oMath xmlns:m="http://schemas.openxmlformats.org/officeDocument/2006/math">
                              <m:r>
                                <a:rPr lang="en-GB" sz="1600">
                                  <a:effectLst/>
                                  <a:latin typeface="Cambria Math" panose="02040503050406030204" pitchFamily="18" charset="0"/>
                                </a:rPr>
                                <m:t>𝑛</m:t>
                              </m:r>
                            </m:oMath>
                          </a14:m>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2</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8046443"/>
                      </a:ext>
                    </a:extLst>
                  </a:tr>
                </a:tbl>
              </a:graphicData>
            </a:graphic>
          </p:graphicFrame>
        </mc:Choice>
        <mc:Fallback>
          <p:graphicFrame>
            <p:nvGraphicFramePr>
              <p:cNvPr id="4" name="Content Placeholder 3">
                <a:extLst>
                  <a:ext uri="{FF2B5EF4-FFF2-40B4-BE49-F238E27FC236}">
                    <a16:creationId xmlns:a16="http://schemas.microsoft.com/office/drawing/2014/main" id="{BADF90A0-866C-497A-9E82-E660367532F8}"/>
                  </a:ext>
                </a:extLst>
              </p:cNvPr>
              <p:cNvGraphicFramePr>
                <a:graphicFrameLocks noGrp="1"/>
              </p:cNvGraphicFramePr>
              <p:nvPr>
                <p:ph idx="1"/>
                <p:extLst>
                  <p:ext uri="{D42A27DB-BD31-4B8C-83A1-F6EECF244321}">
                    <p14:modId xmlns:p14="http://schemas.microsoft.com/office/powerpoint/2010/main" val="2458693304"/>
                  </p:ext>
                </p:extLst>
              </p:nvPr>
            </p:nvGraphicFramePr>
            <p:xfrm>
              <a:off x="5483470" y="2632683"/>
              <a:ext cx="6708530" cy="1935480"/>
            </p:xfrm>
            <a:graphic>
              <a:graphicData uri="http://schemas.openxmlformats.org/drawingml/2006/table">
                <a:tbl>
                  <a:tblPr firstRow="1" firstCol="1" bandRow="1">
                    <a:tableStyleId>{2D5ABB26-0587-4C30-8999-92F81FD0307C}</a:tableStyleId>
                  </a:tblPr>
                  <a:tblGrid>
                    <a:gridCol w="2373922">
                      <a:extLst>
                        <a:ext uri="{9D8B030D-6E8A-4147-A177-3AD203B41FA5}">
                          <a16:colId xmlns:a16="http://schemas.microsoft.com/office/drawing/2014/main" val="892576918"/>
                        </a:ext>
                      </a:extLst>
                    </a:gridCol>
                    <a:gridCol w="1116623">
                      <a:extLst>
                        <a:ext uri="{9D8B030D-6E8A-4147-A177-3AD203B41FA5}">
                          <a16:colId xmlns:a16="http://schemas.microsoft.com/office/drawing/2014/main" val="195463959"/>
                        </a:ext>
                      </a:extLst>
                    </a:gridCol>
                    <a:gridCol w="2233246">
                      <a:extLst>
                        <a:ext uri="{9D8B030D-6E8A-4147-A177-3AD203B41FA5}">
                          <a16:colId xmlns:a16="http://schemas.microsoft.com/office/drawing/2014/main" val="2660124367"/>
                        </a:ext>
                      </a:extLst>
                    </a:gridCol>
                    <a:gridCol w="984739">
                      <a:extLst>
                        <a:ext uri="{9D8B030D-6E8A-4147-A177-3AD203B41FA5}">
                          <a16:colId xmlns:a16="http://schemas.microsoft.com/office/drawing/2014/main" val="159353084"/>
                        </a:ext>
                      </a:extLst>
                    </a:gridCol>
                  </a:tblGrid>
                  <a:tr h="241935">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Variables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Values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Variables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Values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5555652"/>
                      </a:ext>
                    </a:extLst>
                  </a:tr>
                  <a:tr h="241935">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25000" r="-182821" b="-6475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1 kg/s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56557" t="-125000" r="-44809" b="-6475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0.2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2071401"/>
                      </a:ext>
                    </a:extLst>
                  </a:tr>
                  <a:tr h="241935">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25000" r="-182821" b="-5475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286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56557" t="-225000" r="-44809" b="-5475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0.8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4416097"/>
                      </a:ext>
                    </a:extLst>
                  </a:tr>
                  <a:tr h="241935">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25000" r="-182821" b="-4475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8.6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56557" t="-325000" r="-44809" b="-4475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7.2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6615949"/>
                      </a:ext>
                    </a:extLst>
                  </a:tr>
                  <a:tr h="241935">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435897" r="-182821" b="-358974"/>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5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56557" t="-435897" r="-44809" b="-358974"/>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4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4307037"/>
                      </a:ext>
                    </a:extLst>
                  </a:tr>
                  <a:tr h="241935">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522500" r="-182821" b="-2500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164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56557" t="-522500" r="-44809" b="-2500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10.8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8041515"/>
                      </a:ext>
                    </a:extLst>
                  </a:tr>
                  <a:tr h="241935">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622500" r="-182821" b="-1500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49.2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56557" t="-622500" r="-44809" b="-1500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9</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3906655"/>
                      </a:ext>
                    </a:extLst>
                  </a:tr>
                  <a:tr h="241935">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722500" r="-182821" b="-500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0.3</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56557" t="-722500" r="-44809" b="-50000"/>
                          </a:stretch>
                        </a:blipFill>
                      </a:tcPr>
                    </a:tc>
                    <a:tc>
                      <a:txBody>
                        <a:bodyPr/>
                        <a:lstStyle/>
                        <a:p>
                          <a:pPr algn="just">
                            <a:lnSpc>
                              <a:spcPct val="107000"/>
                            </a:lnSpc>
                            <a:spcAft>
                              <a:spcPts val="800"/>
                            </a:spcAft>
                          </a:pPr>
                          <a:r>
                            <a:rPr lang="en-GB" sz="1600">
                              <a:effectLst/>
                              <a:latin typeface="Helvetica" panose="020B0604020202020204" pitchFamily="34" charset="0"/>
                              <a:cs typeface="Helvetica" panose="020B0604020202020204" pitchFamily="34" charset="0"/>
                            </a:rPr>
                            <a:t>2</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8046443"/>
                      </a:ext>
                    </a:extLst>
                  </a:tr>
                </a:tbl>
              </a:graphicData>
            </a:graphic>
          </p:graphicFrame>
        </mc:Fallback>
      </mc:AlternateContent>
      <p:pic>
        <p:nvPicPr>
          <p:cNvPr id="7" name="Picture 6">
            <a:extLst>
              <a:ext uri="{FF2B5EF4-FFF2-40B4-BE49-F238E27FC236}">
                <a16:creationId xmlns:a16="http://schemas.microsoft.com/office/drawing/2014/main" id="{8F6ED48E-237C-4A14-89A9-8EC8D45CE91C}"/>
              </a:ext>
            </a:extLst>
          </p:cNvPr>
          <p:cNvPicPr/>
          <p:nvPr/>
        </p:nvPicPr>
        <p:blipFill rotWithShape="1">
          <a:blip r:embed="rId5" cstate="print">
            <a:extLst>
              <a:ext uri="{28A0092B-C50C-407E-A947-70E740481C1C}">
                <a14:useLocalDpi xmlns:a14="http://schemas.microsoft.com/office/drawing/2010/main" val="0"/>
              </a:ext>
            </a:extLst>
          </a:blip>
          <a:srcRect t="4516" r="18451" b="7585"/>
          <a:stretch/>
        </p:blipFill>
        <p:spPr bwMode="auto">
          <a:xfrm>
            <a:off x="0" y="1551201"/>
            <a:ext cx="5306785" cy="3549889"/>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50F250F-2DD8-4451-9053-6AB62CF4AA1C}"/>
              </a:ext>
            </a:extLst>
          </p:cNvPr>
          <p:cNvSpPr txBox="1"/>
          <p:nvPr/>
        </p:nvSpPr>
        <p:spPr>
          <a:xfrm>
            <a:off x="5483470" y="1792353"/>
            <a:ext cx="6708530" cy="646331"/>
          </a:xfrm>
          <a:prstGeom prst="rect">
            <a:avLst/>
          </a:prstGeom>
          <a:noFill/>
        </p:spPr>
        <p:txBody>
          <a:bodyPr wrap="square" rtlCol="0">
            <a:spAutoFit/>
          </a:bodyPr>
          <a:lstStyle/>
          <a:p>
            <a:pPr marL="285750" indent="-285750">
              <a:buFont typeface="Arial" panose="020B0604020202020204" pitchFamily="34" charset="0"/>
              <a:buChar char="•"/>
            </a:pPr>
            <a:r>
              <a:rPr lang="en-GB" sz="1800">
                <a:effectLst/>
                <a:latin typeface="Helvetica" panose="020B0604020202020204" pitchFamily="34" charset="0"/>
                <a:ea typeface="DengXian" panose="02010600030101010101" pitchFamily="2" charset="-122"/>
              </a:rPr>
              <a:t>Underline core design parameters for optimisation purposes</a:t>
            </a:r>
          </a:p>
          <a:p>
            <a:pPr marL="285750" indent="-285750">
              <a:buFont typeface="Arial" panose="020B0604020202020204" pitchFamily="34" charset="0"/>
              <a:buChar char="•"/>
            </a:pPr>
            <a:r>
              <a:rPr lang="en-GB">
                <a:latin typeface="Helvetica" panose="020B0604020202020204" pitchFamily="34" charset="0"/>
                <a:ea typeface="DengXian" panose="02010600030101010101" pitchFamily="2" charset="-122"/>
              </a:rPr>
              <a:t>Table of variables and corresponding values</a:t>
            </a:r>
            <a:endParaRPr lang="en-MY"/>
          </a:p>
        </p:txBody>
      </p:sp>
      <p:pic>
        <p:nvPicPr>
          <p:cNvPr id="6" name="Picture 2">
            <a:extLst>
              <a:ext uri="{FF2B5EF4-FFF2-40B4-BE49-F238E27FC236}">
                <a16:creationId xmlns:a16="http://schemas.microsoft.com/office/drawing/2014/main" id="{64EBB86D-57B1-4C16-B73E-1E5967995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Burgess Road 12">
            <a:hlinkClick r:id="" action="ppaction://media"/>
            <a:extLst>
              <a:ext uri="{FF2B5EF4-FFF2-40B4-BE49-F238E27FC236}">
                <a16:creationId xmlns:a16="http://schemas.microsoft.com/office/drawing/2014/main" id="{49C8475B-C6C3-4FA1-91D4-37A02E7DC6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
        <p:nvSpPr>
          <p:cNvPr id="11" name="Title 1">
            <a:extLst>
              <a:ext uri="{FF2B5EF4-FFF2-40B4-BE49-F238E27FC236}">
                <a16:creationId xmlns:a16="http://schemas.microsoft.com/office/drawing/2014/main" id="{99AEBB7F-F3DB-4007-9DF5-D5CB2E27E45F}"/>
              </a:ext>
            </a:extLst>
          </p:cNvPr>
          <p:cNvSpPr txBox="1">
            <a:spLocks/>
          </p:cNvSpPr>
          <p:nvPr/>
        </p:nvSpPr>
        <p:spPr>
          <a:xfrm>
            <a:off x="105200" y="89813"/>
            <a:ext cx="5990800"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4.5 Design Variables Optimisation</a:t>
            </a:r>
            <a:endParaRPr lang="en-US" sz="2400" b="1">
              <a:latin typeface="Helvetica" pitchFamily="2" charset="0"/>
              <a:ea typeface="+mn-ea"/>
              <a:cs typeface="+mn-cs"/>
            </a:endParaRPr>
          </a:p>
        </p:txBody>
      </p:sp>
    </p:spTree>
    <p:extLst>
      <p:ext uri="{BB962C8B-B14F-4D97-AF65-F5344CB8AC3E}">
        <p14:creationId xmlns:p14="http://schemas.microsoft.com/office/powerpoint/2010/main" val="262433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561BC9-DF53-41CE-A99C-C0CC714FA144}"/>
              </a:ext>
            </a:extLst>
          </p:cNvPr>
          <p:cNvPicPr>
            <a:picLocks noGrp="1"/>
          </p:cNvPicPr>
          <p:nvPr>
            <p:ph idx="1"/>
          </p:nvPr>
        </p:nvPicPr>
        <p:blipFill rotWithShape="1">
          <a:blip r:embed="rId5" cstate="print">
            <a:extLst>
              <a:ext uri="{28A0092B-C50C-407E-A947-70E740481C1C}">
                <a14:useLocalDpi xmlns:a14="http://schemas.microsoft.com/office/drawing/2010/main" val="0"/>
              </a:ext>
            </a:extLst>
          </a:blip>
          <a:srcRect l="5220" r="8120"/>
          <a:stretch/>
        </p:blipFill>
        <p:spPr bwMode="auto">
          <a:xfrm>
            <a:off x="1633579" y="1341877"/>
            <a:ext cx="9128686" cy="527244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88718D40-3745-4FCE-99D2-8408131AC176}"/>
              </a:ext>
            </a:extLst>
          </p:cNvPr>
          <p:cNvSpPr txBox="1"/>
          <p:nvPr/>
        </p:nvSpPr>
        <p:spPr>
          <a:xfrm>
            <a:off x="488065" y="719012"/>
            <a:ext cx="11215869" cy="461665"/>
          </a:xfrm>
          <a:prstGeom prst="rect">
            <a:avLst/>
          </a:prstGeom>
          <a:noFill/>
        </p:spPr>
        <p:txBody>
          <a:bodyPr wrap="square">
            <a:spAutoFit/>
          </a:bodyPr>
          <a:lstStyle/>
          <a:p>
            <a:pPr algn="ctr"/>
            <a:r>
              <a:rPr lang="en-US" sz="2400">
                <a:effectLst/>
                <a:latin typeface="Helvetica" panose="020B0604020202020204" pitchFamily="34" charset="0"/>
                <a:ea typeface="DengXian" panose="02010600030101010101" pitchFamily="2" charset="-122"/>
                <a:cs typeface="Helvetica" panose="020B0604020202020204" pitchFamily="34" charset="0"/>
              </a:rPr>
              <a:t>Power Output Contour at varying disc numbers, RPM and scaling down factor, k.</a:t>
            </a:r>
            <a:endParaRPr lang="en-MY" sz="2400">
              <a:latin typeface="Helvetica" panose="020B0604020202020204" pitchFamily="34" charset="0"/>
              <a:cs typeface="Helvetica" panose="020B0604020202020204" pitchFamily="34" charset="0"/>
            </a:endParaRPr>
          </a:p>
        </p:txBody>
      </p:sp>
      <p:pic>
        <p:nvPicPr>
          <p:cNvPr id="5" name="Picture 2">
            <a:extLst>
              <a:ext uri="{FF2B5EF4-FFF2-40B4-BE49-F238E27FC236}">
                <a16:creationId xmlns:a16="http://schemas.microsoft.com/office/drawing/2014/main" id="{7C8CFF8E-195C-44C2-86B0-8651FA6D9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KJ_Power">
            <a:hlinkClick r:id="" action="ppaction://media"/>
            <a:extLst>
              <a:ext uri="{FF2B5EF4-FFF2-40B4-BE49-F238E27FC236}">
                <a16:creationId xmlns:a16="http://schemas.microsoft.com/office/drawing/2014/main" id="{C87D2B45-3C75-4F45-A16C-E3066FDDAAD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
        <p:nvSpPr>
          <p:cNvPr id="10" name="Title 1">
            <a:extLst>
              <a:ext uri="{FF2B5EF4-FFF2-40B4-BE49-F238E27FC236}">
                <a16:creationId xmlns:a16="http://schemas.microsoft.com/office/drawing/2014/main" id="{0BECC445-DD27-40BF-87AC-21EA1D549FA3}"/>
              </a:ext>
            </a:extLst>
          </p:cNvPr>
          <p:cNvSpPr txBox="1">
            <a:spLocks/>
          </p:cNvSpPr>
          <p:nvPr/>
        </p:nvSpPr>
        <p:spPr>
          <a:xfrm>
            <a:off x="105200" y="89813"/>
            <a:ext cx="5990800"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4.5 Design Variables Optimisation</a:t>
            </a:r>
            <a:endParaRPr lang="en-US" sz="2400" b="1">
              <a:latin typeface="Helvetica" pitchFamily="2" charset="0"/>
              <a:ea typeface="+mn-ea"/>
              <a:cs typeface="+mn-cs"/>
            </a:endParaRPr>
          </a:p>
        </p:txBody>
      </p:sp>
    </p:spTree>
    <p:extLst>
      <p:ext uri="{BB962C8B-B14F-4D97-AF65-F5344CB8AC3E}">
        <p14:creationId xmlns:p14="http://schemas.microsoft.com/office/powerpoint/2010/main" val="309807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8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tree with a mountain in the background&#10;&#10;Description automatically generated">
            <a:extLst>
              <a:ext uri="{FF2B5EF4-FFF2-40B4-BE49-F238E27FC236}">
                <a16:creationId xmlns:a16="http://schemas.microsoft.com/office/drawing/2014/main" id="{18F798F6-9BCB-4B4E-A4FA-2237EE987B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7954" y="323813"/>
            <a:ext cx="3164046" cy="2117469"/>
          </a:xfrm>
          <a:prstGeom prst="rect">
            <a:avLst/>
          </a:prstGeom>
        </p:spPr>
      </p:pic>
      <p:pic>
        <p:nvPicPr>
          <p:cNvPr id="2" name="Picture 5" descr="A bridge over a body of water with a mountain in the background&#10;&#10;Description automatically generated">
            <a:extLst>
              <a:ext uri="{FF2B5EF4-FFF2-40B4-BE49-F238E27FC236}">
                <a16:creationId xmlns:a16="http://schemas.microsoft.com/office/drawing/2014/main" id="{9F2CADBA-BBAE-4566-BCA0-30A81B8C4419}"/>
              </a:ext>
            </a:extLst>
          </p:cNvPr>
          <p:cNvPicPr>
            <a:picLocks noChangeAspect="1"/>
          </p:cNvPicPr>
          <p:nvPr/>
        </p:nvPicPr>
        <p:blipFill>
          <a:blip r:embed="rId6"/>
          <a:stretch>
            <a:fillRect/>
          </a:stretch>
        </p:blipFill>
        <p:spPr>
          <a:xfrm>
            <a:off x="181339" y="573741"/>
            <a:ext cx="2608431" cy="1620000"/>
          </a:xfrm>
          <a:prstGeom prst="rect">
            <a:avLst/>
          </a:prstGeom>
        </p:spPr>
      </p:pic>
      <p:pic>
        <p:nvPicPr>
          <p:cNvPr id="3" name="Picture 8" descr="A bridge over a body of water&#10;&#10;Description automatically generated">
            <a:extLst>
              <a:ext uri="{FF2B5EF4-FFF2-40B4-BE49-F238E27FC236}">
                <a16:creationId xmlns:a16="http://schemas.microsoft.com/office/drawing/2014/main" id="{7F187B22-60F1-43AF-A62D-39102E225E02}"/>
              </a:ext>
            </a:extLst>
          </p:cNvPr>
          <p:cNvPicPr>
            <a:picLocks noChangeAspect="1"/>
          </p:cNvPicPr>
          <p:nvPr/>
        </p:nvPicPr>
        <p:blipFill>
          <a:blip r:embed="rId7"/>
          <a:stretch>
            <a:fillRect/>
          </a:stretch>
        </p:blipFill>
        <p:spPr>
          <a:xfrm>
            <a:off x="2927716" y="560262"/>
            <a:ext cx="1217444" cy="1620000"/>
          </a:xfrm>
          <a:prstGeom prst="rect">
            <a:avLst/>
          </a:prstGeom>
        </p:spPr>
      </p:pic>
      <p:pic>
        <p:nvPicPr>
          <p:cNvPr id="4" name="Picture 10" descr="A house with trees in the background&#10;&#10;Description automatically generated">
            <a:extLst>
              <a:ext uri="{FF2B5EF4-FFF2-40B4-BE49-F238E27FC236}">
                <a16:creationId xmlns:a16="http://schemas.microsoft.com/office/drawing/2014/main" id="{26BCB096-25A3-4E35-AB6A-E9B566281490}"/>
              </a:ext>
            </a:extLst>
          </p:cNvPr>
          <p:cNvPicPr>
            <a:picLocks noChangeAspect="1"/>
          </p:cNvPicPr>
          <p:nvPr/>
        </p:nvPicPr>
        <p:blipFill>
          <a:blip r:embed="rId8"/>
          <a:stretch>
            <a:fillRect/>
          </a:stretch>
        </p:blipFill>
        <p:spPr>
          <a:xfrm>
            <a:off x="4360091" y="573741"/>
            <a:ext cx="1073516" cy="1620000"/>
          </a:xfrm>
          <a:prstGeom prst="rect">
            <a:avLst/>
          </a:prstGeom>
        </p:spPr>
      </p:pic>
      <p:sp>
        <p:nvSpPr>
          <p:cNvPr id="17" name="Arrow: Pentagon 16">
            <a:extLst>
              <a:ext uri="{FF2B5EF4-FFF2-40B4-BE49-F238E27FC236}">
                <a16:creationId xmlns:a16="http://schemas.microsoft.com/office/drawing/2014/main" id="{DCB8B708-652D-4459-8649-298BB1048C88}"/>
              </a:ext>
            </a:extLst>
          </p:cNvPr>
          <p:cNvSpPr/>
          <p:nvPr/>
        </p:nvSpPr>
        <p:spPr>
          <a:xfrm>
            <a:off x="5679358" y="96681"/>
            <a:ext cx="4011290" cy="2567354"/>
          </a:xfrm>
          <a:prstGeom prst="homePlat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94CDBD1-34FC-43DE-8677-C1D751D44290}"/>
              </a:ext>
            </a:extLst>
          </p:cNvPr>
          <p:cNvSpPr txBox="1">
            <a:spLocks/>
          </p:cNvSpPr>
          <p:nvPr/>
        </p:nvSpPr>
        <p:spPr>
          <a:xfrm>
            <a:off x="5817305" y="2160066"/>
            <a:ext cx="2088778" cy="46800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latin typeface="Helvetica"/>
                <a:cs typeface="Helvetica"/>
              </a:rPr>
              <a:t>Pico-hydro</a:t>
            </a:r>
          </a:p>
          <a:p>
            <a:r>
              <a:rPr lang="en-US" sz="1400">
                <a:latin typeface="Helvetica"/>
                <a:cs typeface="Helvetica"/>
              </a:rPr>
              <a:t>(&lt; 5 kW)</a:t>
            </a:r>
            <a:endParaRPr lang="en-US" sz="1600">
              <a:latin typeface="Helvetica" panose="020B0604020202020204" pitchFamily="34" charset="0"/>
              <a:cs typeface="Helvetica" panose="020B0604020202020204" pitchFamily="34" charset="0"/>
            </a:endParaRPr>
          </a:p>
        </p:txBody>
      </p:sp>
      <p:pic>
        <p:nvPicPr>
          <p:cNvPr id="6" name="Picture 17" descr="A wooden bench&#10;&#10;Description automatically generated">
            <a:extLst>
              <a:ext uri="{FF2B5EF4-FFF2-40B4-BE49-F238E27FC236}">
                <a16:creationId xmlns:a16="http://schemas.microsoft.com/office/drawing/2014/main" id="{55541AE4-3878-48F0-8224-0E8E2C4B973D}"/>
              </a:ext>
            </a:extLst>
          </p:cNvPr>
          <p:cNvPicPr>
            <a:picLocks noChangeAspect="1"/>
          </p:cNvPicPr>
          <p:nvPr/>
        </p:nvPicPr>
        <p:blipFill>
          <a:blip r:embed="rId9"/>
          <a:stretch>
            <a:fillRect/>
          </a:stretch>
        </p:blipFill>
        <p:spPr>
          <a:xfrm>
            <a:off x="5888558" y="560262"/>
            <a:ext cx="2160000" cy="1620000"/>
          </a:xfrm>
          <a:prstGeom prst="rect">
            <a:avLst/>
          </a:prstGeom>
        </p:spPr>
      </p:pic>
      <p:sp>
        <p:nvSpPr>
          <p:cNvPr id="7" name="Title 1">
            <a:extLst>
              <a:ext uri="{FF2B5EF4-FFF2-40B4-BE49-F238E27FC236}">
                <a16:creationId xmlns:a16="http://schemas.microsoft.com/office/drawing/2014/main" id="{06F8ED98-E4FF-441D-81F8-1A4C5C602219}"/>
              </a:ext>
            </a:extLst>
          </p:cNvPr>
          <p:cNvSpPr txBox="1">
            <a:spLocks/>
          </p:cNvSpPr>
          <p:nvPr/>
        </p:nvSpPr>
        <p:spPr>
          <a:xfrm>
            <a:off x="181339" y="2179897"/>
            <a:ext cx="2608430"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latin typeface="Helvetica"/>
                <a:cs typeface="Helvetica"/>
              </a:rPr>
              <a:t>Full-scale hydro</a:t>
            </a:r>
          </a:p>
          <a:p>
            <a:r>
              <a:rPr lang="en-US" sz="1400">
                <a:latin typeface="Helvetica"/>
                <a:cs typeface="Helvetica"/>
              </a:rPr>
              <a:t>(&gt; 10 MW)</a:t>
            </a:r>
            <a:endParaRPr lang="en-US" sz="1400">
              <a:latin typeface="Helvetica" panose="020B0604020202020204" pitchFamily="34" charset="0"/>
              <a:cs typeface="Helvetica" panose="020B0604020202020204" pitchFamily="34" charset="0"/>
            </a:endParaRPr>
          </a:p>
        </p:txBody>
      </p:sp>
      <p:sp>
        <p:nvSpPr>
          <p:cNvPr id="8" name="Title 1">
            <a:extLst>
              <a:ext uri="{FF2B5EF4-FFF2-40B4-BE49-F238E27FC236}">
                <a16:creationId xmlns:a16="http://schemas.microsoft.com/office/drawing/2014/main" id="{C3C97DCE-A432-4FAB-BBD5-19C1C3297BF6}"/>
              </a:ext>
            </a:extLst>
          </p:cNvPr>
          <p:cNvSpPr txBox="1">
            <a:spLocks/>
          </p:cNvSpPr>
          <p:nvPr/>
        </p:nvSpPr>
        <p:spPr>
          <a:xfrm>
            <a:off x="2501352" y="2178245"/>
            <a:ext cx="1937499"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latin typeface="Helvetica"/>
                <a:cs typeface="Helvetica"/>
              </a:rPr>
              <a:t>Mini-hydro</a:t>
            </a:r>
          </a:p>
          <a:p>
            <a:r>
              <a:rPr lang="en-US" sz="1400">
                <a:latin typeface="Helvetica"/>
                <a:cs typeface="Helvetica"/>
              </a:rPr>
              <a:t>(300 kW – 10 MW)</a:t>
            </a:r>
            <a:endParaRPr lang="en-US" sz="1400">
              <a:latin typeface="Helvetica" panose="020B0604020202020204" pitchFamily="34" charset="0"/>
              <a:cs typeface="Helvetica" panose="020B0604020202020204" pitchFamily="34" charset="0"/>
            </a:endParaRPr>
          </a:p>
        </p:txBody>
      </p:sp>
      <p:sp>
        <p:nvSpPr>
          <p:cNvPr id="9" name="Title 1">
            <a:extLst>
              <a:ext uri="{FF2B5EF4-FFF2-40B4-BE49-F238E27FC236}">
                <a16:creationId xmlns:a16="http://schemas.microsoft.com/office/drawing/2014/main" id="{4B4287DD-3838-4F34-A999-50563E36AB00}"/>
              </a:ext>
            </a:extLst>
          </p:cNvPr>
          <p:cNvSpPr txBox="1">
            <a:spLocks/>
          </p:cNvSpPr>
          <p:nvPr/>
        </p:nvSpPr>
        <p:spPr>
          <a:xfrm>
            <a:off x="3870130" y="2184114"/>
            <a:ext cx="2088778" cy="46800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latin typeface="Helvetica"/>
                <a:cs typeface="Helvetica"/>
              </a:rPr>
              <a:t>Micro-hydro</a:t>
            </a:r>
          </a:p>
          <a:p>
            <a:r>
              <a:rPr lang="en-US" sz="1400">
                <a:latin typeface="Helvetica"/>
                <a:cs typeface="Helvetica"/>
              </a:rPr>
              <a:t>(5 kW – 300 kW)</a:t>
            </a:r>
            <a:endParaRPr lang="en-US" sz="1600">
              <a:latin typeface="Helvetica" panose="020B0604020202020204" pitchFamily="34" charset="0"/>
              <a:cs typeface="Helvetica" panose="020B0604020202020204" pitchFamily="34" charset="0"/>
            </a:endParaRPr>
          </a:p>
        </p:txBody>
      </p:sp>
      <p:sp>
        <p:nvSpPr>
          <p:cNvPr id="10" name="Title 1">
            <a:extLst>
              <a:ext uri="{FF2B5EF4-FFF2-40B4-BE49-F238E27FC236}">
                <a16:creationId xmlns:a16="http://schemas.microsoft.com/office/drawing/2014/main" id="{B30C4A12-98F0-44AD-9E57-D34A4D95D68F}"/>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Hydropower Categories</a:t>
            </a:r>
          </a:p>
        </p:txBody>
      </p:sp>
      <p:sp>
        <p:nvSpPr>
          <p:cNvPr id="18" name="Lightning Bolt 17">
            <a:extLst>
              <a:ext uri="{FF2B5EF4-FFF2-40B4-BE49-F238E27FC236}">
                <a16:creationId xmlns:a16="http://schemas.microsoft.com/office/drawing/2014/main" id="{6D233E60-14F7-44F3-9B45-E3F58AC017F9}"/>
              </a:ext>
            </a:extLst>
          </p:cNvPr>
          <p:cNvSpPr/>
          <p:nvPr/>
        </p:nvSpPr>
        <p:spPr>
          <a:xfrm>
            <a:off x="8202923" y="782967"/>
            <a:ext cx="820503" cy="1038225"/>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39037B0-3E70-467A-BAAC-3BBADBAC2DD4}"/>
              </a:ext>
            </a:extLst>
          </p:cNvPr>
          <p:cNvGrpSpPr/>
          <p:nvPr/>
        </p:nvGrpSpPr>
        <p:grpSpPr>
          <a:xfrm>
            <a:off x="5888558" y="2834553"/>
            <a:ext cx="5681861" cy="3987387"/>
            <a:chOff x="-183931" y="2860729"/>
            <a:chExt cx="5681861" cy="3987387"/>
          </a:xfrm>
        </p:grpSpPr>
        <p:pic>
          <p:nvPicPr>
            <p:cNvPr id="22" name="Picture 21">
              <a:extLst>
                <a:ext uri="{FF2B5EF4-FFF2-40B4-BE49-F238E27FC236}">
                  <a16:creationId xmlns:a16="http://schemas.microsoft.com/office/drawing/2014/main" id="{0CB0CBB5-189E-42D7-AB2C-F28377F68FA2}"/>
                </a:ext>
              </a:extLst>
            </p:cNvPr>
            <p:cNvPicPr/>
            <p:nvPr/>
          </p:nvPicPr>
          <p:blipFill rotWithShape="1">
            <a:blip r:embed="rId10" cstate="print">
              <a:extLst>
                <a:ext uri="{28A0092B-C50C-407E-A947-70E740481C1C}">
                  <a14:useLocalDpi xmlns:a14="http://schemas.microsoft.com/office/drawing/2010/main" val="0"/>
                </a:ext>
              </a:extLst>
            </a:blip>
            <a:srcRect t="92571"/>
            <a:stretch/>
          </p:blipFill>
          <p:spPr bwMode="auto">
            <a:xfrm>
              <a:off x="-183931" y="6338790"/>
              <a:ext cx="5478145" cy="294640"/>
            </a:xfrm>
            <a:prstGeom prst="rect">
              <a:avLst/>
            </a:prstGeom>
            <a:noFill/>
            <a:ln>
              <a:noFill/>
            </a:ln>
            <a:extLst>
              <a:ext uri="{53640926-AAD7-44D8-BBD7-CCE9431645EC}">
                <a14:shadowObscured xmlns:a14="http://schemas.microsoft.com/office/drawing/2010/main"/>
              </a:ext>
            </a:extLst>
          </p:spPr>
        </p:pic>
        <p:grpSp>
          <p:nvGrpSpPr>
            <p:cNvPr id="33" name="Group 32">
              <a:extLst>
                <a:ext uri="{FF2B5EF4-FFF2-40B4-BE49-F238E27FC236}">
                  <a16:creationId xmlns:a16="http://schemas.microsoft.com/office/drawing/2014/main" id="{A4573063-6A85-40AC-8AD0-54D0038315B1}"/>
                </a:ext>
              </a:extLst>
            </p:cNvPr>
            <p:cNvGrpSpPr/>
            <p:nvPr/>
          </p:nvGrpSpPr>
          <p:grpSpPr>
            <a:xfrm>
              <a:off x="235129" y="2860729"/>
              <a:ext cx="5262801" cy="3987387"/>
              <a:chOff x="235129" y="2860729"/>
              <a:chExt cx="5262801" cy="3987387"/>
            </a:xfrm>
          </p:grpSpPr>
          <p:sp>
            <p:nvSpPr>
              <p:cNvPr id="24" name="Text Box 2127253779">
                <a:extLst>
                  <a:ext uri="{FF2B5EF4-FFF2-40B4-BE49-F238E27FC236}">
                    <a16:creationId xmlns:a16="http://schemas.microsoft.com/office/drawing/2014/main" id="{271D2BF9-7A52-4C3A-9325-7C77CD6C63F2}"/>
                  </a:ext>
                </a:extLst>
              </p:cNvPr>
              <p:cNvSpPr txBox="1"/>
              <p:nvPr/>
            </p:nvSpPr>
            <p:spPr>
              <a:xfrm>
                <a:off x="621852" y="6647604"/>
                <a:ext cx="3980097" cy="20051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r>
                  <a:rPr lang="en-US" sz="900" i="1">
                    <a:solidFill>
                      <a:srgbClr val="44546A"/>
                    </a:solidFill>
                    <a:effectLst/>
                    <a:latin typeface="Helvetica" panose="020B0604020202020204" pitchFamily="34" charset="0"/>
                    <a:ea typeface="DengXian" panose="02010600030101010101" pitchFamily="2" charset="-122"/>
                    <a:cs typeface="Arial" panose="020B0604020202020204" pitchFamily="34" charset="0"/>
                  </a:rPr>
                  <a:t>Energy generation by source for Malaysia in 2018.</a:t>
                </a:r>
              </a:p>
            </p:txBody>
          </p:sp>
          <p:sp>
            <p:nvSpPr>
              <p:cNvPr id="20" name="Title 1">
                <a:extLst>
                  <a:ext uri="{FF2B5EF4-FFF2-40B4-BE49-F238E27FC236}">
                    <a16:creationId xmlns:a16="http://schemas.microsoft.com/office/drawing/2014/main" id="{6ECB759E-FAAD-471A-8BC1-11AA8B16579A}"/>
                  </a:ext>
                </a:extLst>
              </p:cNvPr>
              <p:cNvSpPr txBox="1">
                <a:spLocks/>
              </p:cNvSpPr>
              <p:nvPr/>
            </p:nvSpPr>
            <p:spPr>
              <a:xfrm>
                <a:off x="235129" y="2860729"/>
                <a:ext cx="4046773"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Energy </a:t>
                </a:r>
                <a:r>
                  <a:rPr lang="en-US" sz="2400" b="1" err="1">
                    <a:latin typeface="Helvetica" pitchFamily="2" charset="0"/>
                    <a:ea typeface="+mn-ea"/>
                    <a:cs typeface="+mn-cs"/>
                  </a:rPr>
                  <a:t>Decarbonisation</a:t>
                </a:r>
                <a:endParaRPr lang="en-US" sz="2400" b="1">
                  <a:latin typeface="Helvetica" pitchFamily="2" charset="0"/>
                  <a:ea typeface="+mn-ea"/>
                  <a:cs typeface="+mn-cs"/>
                </a:endParaRPr>
              </a:p>
            </p:txBody>
          </p:sp>
          <p:pic>
            <p:nvPicPr>
              <p:cNvPr id="21" name="Picture 20">
                <a:extLst>
                  <a:ext uri="{FF2B5EF4-FFF2-40B4-BE49-F238E27FC236}">
                    <a16:creationId xmlns:a16="http://schemas.microsoft.com/office/drawing/2014/main" id="{541F4BF6-DBBB-4B65-866B-298BC296300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7924" r="4726"/>
              <a:stretch/>
            </p:blipFill>
            <p:spPr bwMode="auto">
              <a:xfrm>
                <a:off x="919301" y="3338427"/>
                <a:ext cx="3271680" cy="3067200"/>
              </a:xfrm>
              <a:prstGeom prst="rect">
                <a:avLst/>
              </a:prstGeom>
              <a:noFill/>
              <a:ln>
                <a:noFill/>
              </a:ln>
              <a:extLst>
                <a:ext uri="{53640926-AAD7-44D8-BBD7-CCE9431645EC}">
                  <a14:shadowObscured xmlns:a14="http://schemas.microsoft.com/office/drawing/2010/main"/>
                </a:ext>
              </a:extLst>
            </p:spPr>
          </p:pic>
          <p:sp>
            <p:nvSpPr>
              <p:cNvPr id="30" name="Title 1">
                <a:extLst>
                  <a:ext uri="{FF2B5EF4-FFF2-40B4-BE49-F238E27FC236}">
                    <a16:creationId xmlns:a16="http://schemas.microsoft.com/office/drawing/2014/main" id="{1E17A362-75C0-4DF8-AB7E-C574CDCBC9BF}"/>
                  </a:ext>
                </a:extLst>
              </p:cNvPr>
              <p:cNvSpPr txBox="1">
                <a:spLocks/>
              </p:cNvSpPr>
              <p:nvPr/>
            </p:nvSpPr>
            <p:spPr>
              <a:xfrm>
                <a:off x="3188501" y="3403908"/>
                <a:ext cx="2309429" cy="852710"/>
              </a:xfrm>
              <a:prstGeom prst="rect">
                <a:avLst/>
              </a:prstGeom>
              <a:ln>
                <a:noFill/>
              </a:ln>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l">
                  <a:buFont typeface="Arial" panose="020B0604020202020204" pitchFamily="34" charset="0"/>
                  <a:buChar char="•"/>
                </a:pPr>
                <a:r>
                  <a:rPr lang="en-US" sz="1400">
                    <a:latin typeface="Helvetica"/>
                    <a:cs typeface="Helvetica"/>
                  </a:rPr>
                  <a:t>More than 80% of the Malaysian energy mix is derived from fossil fuels.</a:t>
                </a:r>
                <a:endParaRPr lang="en-US" sz="1600">
                  <a:latin typeface="Helvetica" panose="020B0604020202020204" pitchFamily="34" charset="0"/>
                  <a:cs typeface="Helvetica" panose="020B0604020202020204" pitchFamily="34" charset="0"/>
                </a:endParaRPr>
              </a:p>
            </p:txBody>
          </p:sp>
        </p:grpSp>
      </p:grpSp>
      <p:grpSp>
        <p:nvGrpSpPr>
          <p:cNvPr id="32" name="Group 31">
            <a:extLst>
              <a:ext uri="{FF2B5EF4-FFF2-40B4-BE49-F238E27FC236}">
                <a16:creationId xmlns:a16="http://schemas.microsoft.com/office/drawing/2014/main" id="{9FCEAA98-3404-46E4-AFBA-DB484B0E0AD7}"/>
              </a:ext>
            </a:extLst>
          </p:cNvPr>
          <p:cNvGrpSpPr/>
          <p:nvPr/>
        </p:nvGrpSpPr>
        <p:grpSpPr>
          <a:xfrm>
            <a:off x="181339" y="2883590"/>
            <a:ext cx="6356202" cy="3974410"/>
            <a:chOff x="6601163" y="2860729"/>
            <a:chExt cx="6356202" cy="3974410"/>
          </a:xfrm>
        </p:grpSpPr>
        <p:grpSp>
          <p:nvGrpSpPr>
            <p:cNvPr id="12" name="Group 11">
              <a:extLst>
                <a:ext uri="{FF2B5EF4-FFF2-40B4-BE49-F238E27FC236}">
                  <a16:creationId xmlns:a16="http://schemas.microsoft.com/office/drawing/2014/main" id="{209D2542-A325-4FF6-A357-F958E157DC8D}"/>
                </a:ext>
              </a:extLst>
            </p:cNvPr>
            <p:cNvGrpSpPr/>
            <p:nvPr/>
          </p:nvGrpSpPr>
          <p:grpSpPr>
            <a:xfrm>
              <a:off x="6601163" y="3455396"/>
              <a:ext cx="4046773" cy="3379743"/>
              <a:chOff x="0" y="-375792"/>
              <a:chExt cx="4509836" cy="3588907"/>
            </a:xfrm>
          </p:grpSpPr>
          <p:pic>
            <p:nvPicPr>
              <p:cNvPr id="13" name="Picture 12">
                <a:extLst>
                  <a:ext uri="{FF2B5EF4-FFF2-40B4-BE49-F238E27FC236}">
                    <a16:creationId xmlns:a16="http://schemas.microsoft.com/office/drawing/2014/main" id="{31A7118D-F65F-4A71-A961-35FA1B0EE6D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375792"/>
                <a:ext cx="4509836" cy="3266312"/>
              </a:xfrm>
              <a:prstGeom prst="rect">
                <a:avLst/>
              </a:prstGeom>
              <a:noFill/>
              <a:ln>
                <a:noFill/>
              </a:ln>
            </p:spPr>
          </p:pic>
          <p:sp>
            <p:nvSpPr>
              <p:cNvPr id="14" name="Text Box 2127253779">
                <a:extLst>
                  <a:ext uri="{FF2B5EF4-FFF2-40B4-BE49-F238E27FC236}">
                    <a16:creationId xmlns:a16="http://schemas.microsoft.com/office/drawing/2014/main" id="{87B47424-2286-4ECF-8836-BC313874A3D0}"/>
                  </a:ext>
                </a:extLst>
              </p:cNvPr>
              <p:cNvSpPr txBox="1"/>
              <p:nvPr/>
            </p:nvSpPr>
            <p:spPr>
              <a:xfrm>
                <a:off x="37152" y="3000194"/>
                <a:ext cx="4435530" cy="21292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just"/>
                <a:r>
                  <a:rPr lang="en-US" sz="900" i="1">
                    <a:solidFill>
                      <a:srgbClr val="44546A"/>
                    </a:solidFill>
                    <a:effectLst/>
                    <a:latin typeface="Helvetica" panose="020B0604020202020204" pitchFamily="34" charset="0"/>
                    <a:ea typeface="DengXian" panose="02010600030101010101" pitchFamily="2" charset="-122"/>
                    <a:cs typeface="Arial" panose="020B0604020202020204" pitchFamily="34" charset="0"/>
                  </a:rPr>
                  <a:t>Working age (15 - 64) population percentage of rural communities in Malaysia.</a:t>
                </a:r>
              </a:p>
            </p:txBody>
          </p:sp>
        </p:grpSp>
        <p:sp>
          <p:nvSpPr>
            <p:cNvPr id="15" name="Title 1">
              <a:extLst>
                <a:ext uri="{FF2B5EF4-FFF2-40B4-BE49-F238E27FC236}">
                  <a16:creationId xmlns:a16="http://schemas.microsoft.com/office/drawing/2014/main" id="{8DC6A893-E18D-4832-AC7B-07F8605DE47E}"/>
                </a:ext>
              </a:extLst>
            </p:cNvPr>
            <p:cNvSpPr txBox="1">
              <a:spLocks/>
            </p:cNvSpPr>
            <p:nvPr/>
          </p:nvSpPr>
          <p:spPr>
            <a:xfrm>
              <a:off x="6601163" y="2860729"/>
              <a:ext cx="4046773"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Rural Communities</a:t>
              </a:r>
            </a:p>
          </p:txBody>
        </p:sp>
        <p:sp>
          <p:nvSpPr>
            <p:cNvPr id="31" name="Title 1">
              <a:extLst>
                <a:ext uri="{FF2B5EF4-FFF2-40B4-BE49-F238E27FC236}">
                  <a16:creationId xmlns:a16="http://schemas.microsoft.com/office/drawing/2014/main" id="{A81427E9-36D7-4306-BBD5-32259223842B}"/>
                </a:ext>
              </a:extLst>
            </p:cNvPr>
            <p:cNvSpPr txBox="1">
              <a:spLocks/>
            </p:cNvSpPr>
            <p:nvPr/>
          </p:nvSpPr>
          <p:spPr>
            <a:xfrm>
              <a:off x="10647936" y="4249428"/>
              <a:ext cx="2309429" cy="1245197"/>
            </a:xfrm>
            <a:prstGeom prst="rect">
              <a:avLst/>
            </a:prstGeom>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l">
                <a:buFont typeface="Arial" panose="020B0604020202020204" pitchFamily="34" charset="0"/>
                <a:buChar char="•"/>
              </a:pPr>
              <a:r>
                <a:rPr lang="en-US" sz="1400">
                  <a:latin typeface="Helvetica"/>
                  <a:cs typeface="Helvetica"/>
                </a:rPr>
                <a:t>Rising productive population in rural communities, potential indicator for an increase in industry and need for energy</a:t>
              </a:r>
              <a:endParaRPr lang="en-US" sz="1600">
                <a:latin typeface="Helvetica" panose="020B0604020202020204" pitchFamily="34" charset="0"/>
                <a:cs typeface="Helvetica" panose="020B0604020202020204" pitchFamily="34" charset="0"/>
              </a:endParaRPr>
            </a:p>
          </p:txBody>
        </p:sp>
      </p:grpSp>
      <p:pic>
        <p:nvPicPr>
          <p:cNvPr id="36" name="634032A7">
            <a:hlinkClick r:id="" action="ppaction://media"/>
            <a:extLst>
              <a:ext uri="{FF2B5EF4-FFF2-40B4-BE49-F238E27FC236}">
                <a16:creationId xmlns:a16="http://schemas.microsoft.com/office/drawing/2014/main" id="{C8AE5D37-4F7F-44CF-894B-E24082BD27F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70419" y="6249406"/>
            <a:ext cx="609600" cy="609600"/>
          </a:xfrm>
          <a:prstGeom prst="rect">
            <a:avLst/>
          </a:prstGeom>
        </p:spPr>
      </p:pic>
    </p:spTree>
    <p:extLst>
      <p:ext uri="{BB962C8B-B14F-4D97-AF65-F5344CB8AC3E}">
        <p14:creationId xmlns:p14="http://schemas.microsoft.com/office/powerpoint/2010/main" val="38149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540"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8718D40-3745-4FCE-99D2-8408131AC176}"/>
              </a:ext>
            </a:extLst>
          </p:cNvPr>
          <p:cNvSpPr txBox="1"/>
          <p:nvPr/>
        </p:nvSpPr>
        <p:spPr>
          <a:xfrm>
            <a:off x="902022" y="757508"/>
            <a:ext cx="10387956" cy="461665"/>
          </a:xfrm>
          <a:prstGeom prst="rect">
            <a:avLst/>
          </a:prstGeom>
          <a:noFill/>
        </p:spPr>
        <p:txBody>
          <a:bodyPr wrap="square">
            <a:spAutoFit/>
          </a:bodyPr>
          <a:lstStyle/>
          <a:p>
            <a:pPr algn="ctr"/>
            <a:r>
              <a:rPr lang="en-US" sz="2400">
                <a:effectLst/>
                <a:latin typeface="Helvetica" panose="020B0604020202020204" pitchFamily="34" charset="0"/>
                <a:ea typeface="DengXian" panose="02010600030101010101" pitchFamily="2" charset="-122"/>
                <a:cs typeface="Helvetica" panose="020B0604020202020204" pitchFamily="34" charset="0"/>
              </a:rPr>
              <a:t>Power Output Contour at n=5</a:t>
            </a:r>
            <a:endParaRPr lang="en-MY" sz="2400">
              <a:latin typeface="Helvetica" panose="020B0604020202020204" pitchFamily="34" charset="0"/>
              <a:cs typeface="Helvetica" panose="020B0604020202020204" pitchFamily="34" charset="0"/>
            </a:endParaRPr>
          </a:p>
        </p:txBody>
      </p:sp>
      <p:pic>
        <p:nvPicPr>
          <p:cNvPr id="5" name="Picture 2">
            <a:extLst>
              <a:ext uri="{FF2B5EF4-FFF2-40B4-BE49-F238E27FC236}">
                <a16:creationId xmlns:a16="http://schemas.microsoft.com/office/drawing/2014/main" id="{7C8CFF8E-195C-44C2-86B0-8651FA6D9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descr="Graphical user interface&#10;&#10;Description automatically generated">
            <a:extLst>
              <a:ext uri="{FF2B5EF4-FFF2-40B4-BE49-F238E27FC236}">
                <a16:creationId xmlns:a16="http://schemas.microsoft.com/office/drawing/2014/main" id="{3CC2CBE4-48F9-4F6B-94CD-B77A72CFCF5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424836" y="1418869"/>
            <a:ext cx="7616858" cy="5195449"/>
          </a:xfrm>
        </p:spPr>
      </p:pic>
      <p:pic>
        <p:nvPicPr>
          <p:cNvPr id="3" name="KJ_Long">
            <a:hlinkClick r:id="" action="ppaction://media"/>
            <a:extLst>
              <a:ext uri="{FF2B5EF4-FFF2-40B4-BE49-F238E27FC236}">
                <a16:creationId xmlns:a16="http://schemas.microsoft.com/office/drawing/2014/main" id="{A630284B-3F56-4BFD-85EF-79B3596E5C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
        <p:nvSpPr>
          <p:cNvPr id="10" name="Title 1">
            <a:extLst>
              <a:ext uri="{FF2B5EF4-FFF2-40B4-BE49-F238E27FC236}">
                <a16:creationId xmlns:a16="http://schemas.microsoft.com/office/drawing/2014/main" id="{F8269036-058F-4CCE-A9F3-EAD45E135F44}"/>
              </a:ext>
            </a:extLst>
          </p:cNvPr>
          <p:cNvSpPr txBox="1">
            <a:spLocks/>
          </p:cNvSpPr>
          <p:nvPr/>
        </p:nvSpPr>
        <p:spPr>
          <a:xfrm>
            <a:off x="105200" y="89813"/>
            <a:ext cx="5990800"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4.5 Design Variables Optimisation</a:t>
            </a:r>
            <a:endParaRPr lang="en-US" sz="2400" b="1">
              <a:latin typeface="Helvetica" pitchFamily="2" charset="0"/>
              <a:ea typeface="+mn-ea"/>
              <a:cs typeface="+mn-cs"/>
            </a:endParaRPr>
          </a:p>
        </p:txBody>
      </p:sp>
    </p:spTree>
    <p:extLst>
      <p:ext uri="{BB962C8B-B14F-4D97-AF65-F5344CB8AC3E}">
        <p14:creationId xmlns:p14="http://schemas.microsoft.com/office/powerpoint/2010/main" val="117888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30C50ED3-8C46-48F2-BE80-9FA5CBF0DBEA}"/>
                  </a:ext>
                </a:extLst>
              </p:cNvPr>
              <p:cNvGraphicFramePr>
                <a:graphicFrameLocks noGrp="1"/>
              </p:cNvGraphicFramePr>
              <p:nvPr>
                <p:ph idx="1"/>
                <p:extLst>
                  <p:ext uri="{D42A27DB-BD31-4B8C-83A1-F6EECF244321}">
                    <p14:modId xmlns:p14="http://schemas.microsoft.com/office/powerpoint/2010/main" val="1355498675"/>
                  </p:ext>
                </p:extLst>
              </p:nvPr>
            </p:nvGraphicFramePr>
            <p:xfrm>
              <a:off x="838199" y="1990788"/>
              <a:ext cx="10515601" cy="3629030"/>
            </p:xfrm>
            <a:graphic>
              <a:graphicData uri="http://schemas.openxmlformats.org/drawingml/2006/table">
                <a:tbl>
                  <a:tblPr firstRow="1" firstCol="1" bandRow="1">
                    <a:tableStyleId>{2D5ABB26-0587-4C30-8999-92F81FD0307C}</a:tableStyleId>
                  </a:tblPr>
                  <a:tblGrid>
                    <a:gridCol w="3929292">
                      <a:extLst>
                        <a:ext uri="{9D8B030D-6E8A-4147-A177-3AD203B41FA5}">
                          <a16:colId xmlns:a16="http://schemas.microsoft.com/office/drawing/2014/main" val="3269573762"/>
                        </a:ext>
                      </a:extLst>
                    </a:gridCol>
                    <a:gridCol w="1640819">
                      <a:extLst>
                        <a:ext uri="{9D8B030D-6E8A-4147-A177-3AD203B41FA5}">
                          <a16:colId xmlns:a16="http://schemas.microsoft.com/office/drawing/2014/main" val="2735843069"/>
                        </a:ext>
                      </a:extLst>
                    </a:gridCol>
                    <a:gridCol w="3304671">
                      <a:extLst>
                        <a:ext uri="{9D8B030D-6E8A-4147-A177-3AD203B41FA5}">
                          <a16:colId xmlns:a16="http://schemas.microsoft.com/office/drawing/2014/main" val="952577008"/>
                        </a:ext>
                      </a:extLst>
                    </a:gridCol>
                    <a:gridCol w="1640819">
                      <a:extLst>
                        <a:ext uri="{9D8B030D-6E8A-4147-A177-3AD203B41FA5}">
                          <a16:colId xmlns:a16="http://schemas.microsoft.com/office/drawing/2014/main" val="870880592"/>
                        </a:ext>
                      </a:extLst>
                    </a:gridCol>
                  </a:tblGrid>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Variables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Values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Variables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Values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6692494"/>
                      </a:ext>
                    </a:extLst>
                  </a:tr>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Power Generated, W</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148</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Radius Ratio, </a:t>
                          </a:r>
                          <a14:m>
                            <m:oMath xmlns:m="http://schemas.openxmlformats.org/officeDocument/2006/math">
                              <m:sSub>
                                <m:sSubPr>
                                  <m:ctrlPr>
                                    <a:rPr lang="en-MY" sz="2400" i="1">
                                      <a:effectLst/>
                                      <a:latin typeface="Cambria Math" panose="02040503050406030204" pitchFamily="18" charset="0"/>
                                    </a:rPr>
                                  </m:ctrlPr>
                                </m:sSubPr>
                                <m:e>
                                  <m:r>
                                    <m:rPr>
                                      <m:sty m:val="p"/>
                                    </m:rPr>
                                    <a:rPr lang="en-US" sz="2400">
                                      <a:effectLst/>
                                      <a:latin typeface="Cambria Math" panose="02040503050406030204" pitchFamily="18" charset="0"/>
                                    </a:rPr>
                                    <m:t>ξ</m:t>
                                  </m:r>
                                </m:e>
                                <m:sub>
                                  <m:r>
                                    <a:rPr lang="en-US" sz="2400">
                                      <a:effectLst/>
                                      <a:latin typeface="Cambria Math" panose="02040503050406030204" pitchFamily="18" charset="0"/>
                                    </a:rPr>
                                    <m:t>𝑖</m:t>
                                  </m:r>
                                </m:sub>
                              </m:sSub>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0.3</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58798751"/>
                      </a:ext>
                    </a:extLst>
                  </a:tr>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Efficiency</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44%</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Inter-Disc Spacing, </a:t>
                          </a:r>
                          <a14:m>
                            <m:oMath xmlns:m="http://schemas.openxmlformats.org/officeDocument/2006/math">
                              <m:r>
                                <a:rPr lang="en-GB" sz="2400">
                                  <a:effectLst/>
                                  <a:latin typeface="Cambria Math" panose="02040503050406030204" pitchFamily="18" charset="0"/>
                                </a:rPr>
                                <m:t>𝑏</m:t>
                              </m:r>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0.2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467611125"/>
                      </a:ext>
                    </a:extLst>
                  </a:tr>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Mass Flow Rate, </a:t>
                          </a:r>
                          <a14:m>
                            <m:oMath xmlns:m="http://schemas.openxmlformats.org/officeDocument/2006/math">
                              <m:acc>
                                <m:accPr>
                                  <m:chr m:val="̇"/>
                                  <m:ctrlPr>
                                    <a:rPr lang="en-MY" sz="2400" i="1">
                                      <a:effectLst/>
                                      <a:latin typeface="Cambria Math" panose="02040503050406030204" pitchFamily="18" charset="0"/>
                                    </a:rPr>
                                  </m:ctrlPr>
                                </m:accPr>
                                <m:e>
                                  <m:r>
                                    <a:rPr lang="en-GB" sz="2400">
                                      <a:effectLst/>
                                      <a:latin typeface="Cambria Math" panose="02040503050406030204" pitchFamily="18" charset="0"/>
                                    </a:rPr>
                                    <m:t>𝑚</m:t>
                                  </m:r>
                                </m:e>
                              </m:acc>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1 kg/s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Disc Thickness, </a:t>
                          </a:r>
                          <a14:m>
                            <m:oMath xmlns:m="http://schemas.openxmlformats.org/officeDocument/2006/math">
                              <m:sSub>
                                <m:sSubPr>
                                  <m:ctrlPr>
                                    <a:rPr lang="en-MY" sz="2400" i="1">
                                      <a:effectLst/>
                                      <a:latin typeface="Cambria Math" panose="02040503050406030204" pitchFamily="18" charset="0"/>
                                    </a:rPr>
                                  </m:ctrlPr>
                                </m:sSubPr>
                                <m:e>
                                  <m:r>
                                    <a:rPr lang="en-GB" sz="2400">
                                      <a:effectLst/>
                                      <a:latin typeface="Cambria Math" panose="02040503050406030204" pitchFamily="18" charset="0"/>
                                    </a:rPr>
                                    <m:t>𝑡</m:t>
                                  </m:r>
                                </m:e>
                                <m:sub>
                                  <m:r>
                                    <a:rPr lang="en-GB" sz="2400">
                                      <a:effectLst/>
                                      <a:latin typeface="Cambria Math" panose="02040503050406030204" pitchFamily="18" charset="0"/>
                                    </a:rPr>
                                    <m:t>𝑑</m:t>
                                  </m:r>
                                </m:sub>
                              </m:sSub>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0.8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304035585"/>
                      </a:ext>
                    </a:extLst>
                  </a:tr>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Rev./Min., RPM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2000</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Disc Space, </a:t>
                          </a:r>
                          <a14:m>
                            <m:oMath xmlns:m="http://schemas.openxmlformats.org/officeDocument/2006/math">
                              <m:sSub>
                                <m:sSubPr>
                                  <m:ctrlPr>
                                    <a:rPr lang="en-MY" sz="2400" i="1">
                                      <a:effectLst/>
                                      <a:latin typeface="Cambria Math" panose="02040503050406030204" pitchFamily="18" charset="0"/>
                                    </a:rPr>
                                  </m:ctrlPr>
                                </m:sSubPr>
                                <m:e>
                                  <m:r>
                                    <a:rPr lang="en-GB" sz="2400">
                                      <a:effectLst/>
                                      <a:latin typeface="Cambria Math" panose="02040503050406030204" pitchFamily="18" charset="0"/>
                                    </a:rPr>
                                    <m:t>𝑤</m:t>
                                  </m:r>
                                </m:e>
                                <m:sub>
                                  <m:r>
                                    <a:rPr lang="en-GB" sz="2400">
                                      <a:effectLst/>
                                      <a:latin typeface="Cambria Math" panose="02040503050406030204" pitchFamily="18" charset="0"/>
                                    </a:rPr>
                                    <m:t>𝑑</m:t>
                                  </m:r>
                                </m:sub>
                              </m:sSub>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3.2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1722702753"/>
                      </a:ext>
                    </a:extLst>
                  </a:tr>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Volute Outer Radius, </a:t>
                          </a:r>
                          <a14:m>
                            <m:oMath xmlns:m="http://schemas.openxmlformats.org/officeDocument/2006/math">
                              <m:sSub>
                                <m:sSubPr>
                                  <m:ctrlPr>
                                    <a:rPr lang="en-MY" sz="2400" i="1">
                                      <a:effectLst/>
                                      <a:latin typeface="Cambria Math" panose="02040503050406030204" pitchFamily="18" charset="0"/>
                                    </a:rPr>
                                  </m:ctrlPr>
                                </m:sSubPr>
                                <m:e>
                                  <m:r>
                                    <a:rPr lang="en-GB" sz="2400">
                                      <a:effectLst/>
                                      <a:latin typeface="Cambria Math" panose="02040503050406030204" pitchFamily="18" charset="0"/>
                                    </a:rPr>
                                    <m:t>𝑅</m:t>
                                  </m:r>
                                </m:e>
                                <m:sub>
                                  <m:r>
                                    <a:rPr lang="en-GB" sz="2400">
                                      <a:effectLst/>
                                      <a:latin typeface="Cambria Math" panose="02040503050406030204" pitchFamily="18" charset="0"/>
                                    </a:rPr>
                                    <m:t>0</m:t>
                                  </m:r>
                                </m:sub>
                              </m:sSub>
                            </m:oMath>
                          </a14:m>
                          <a:r>
                            <a:rPr lang="en-GB" sz="2400">
                              <a:effectLst/>
                              <a:latin typeface="Helvetica" panose="020B0604020202020204" pitchFamily="34" charset="0"/>
                              <a:cs typeface="Helvetica" panose="020B0604020202020204" pitchFamily="34" charset="0"/>
                            </a:rPr>
                            <a:t> </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94.3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Wall Clearance, </a:t>
                          </a:r>
                          <a14:m>
                            <m:oMath xmlns:m="http://schemas.openxmlformats.org/officeDocument/2006/math">
                              <m:sSub>
                                <m:sSubPr>
                                  <m:ctrlPr>
                                    <a:rPr lang="en-MY" sz="2400" i="1">
                                      <a:effectLst/>
                                      <a:latin typeface="Cambria Math" panose="02040503050406030204" pitchFamily="18" charset="0"/>
                                    </a:rPr>
                                  </m:ctrlPr>
                                </m:sSubPr>
                                <m:e>
                                  <m:r>
                                    <a:rPr lang="en-GB" sz="2400">
                                      <a:effectLst/>
                                      <a:latin typeface="Cambria Math" panose="02040503050406030204" pitchFamily="18" charset="0"/>
                                    </a:rPr>
                                    <m:t>𝑤</m:t>
                                  </m:r>
                                </m:e>
                                <m:sub>
                                  <m:r>
                                    <a:rPr lang="en-GB" sz="2400">
                                      <a:effectLst/>
                                      <a:latin typeface="Cambria Math" panose="02040503050406030204" pitchFamily="18" charset="0"/>
                                    </a:rPr>
                                    <m:t>𝑐</m:t>
                                  </m:r>
                                </m:sub>
                              </m:sSub>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4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3455654445"/>
                      </a:ext>
                    </a:extLst>
                  </a:tr>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Volute Inlet Radius, </a:t>
                          </a:r>
                          <a14:m>
                            <m:oMath xmlns:m="http://schemas.openxmlformats.org/officeDocument/2006/math">
                              <m:r>
                                <a:rPr lang="en-GB" sz="2400">
                                  <a:effectLst/>
                                  <a:latin typeface="Cambria Math" panose="02040503050406030204" pitchFamily="18" charset="0"/>
                                </a:rPr>
                                <m:t>h</m:t>
                              </m:r>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10.2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Disc Holder Width, </a:t>
                          </a:r>
                          <a14:m>
                            <m:oMath xmlns:m="http://schemas.openxmlformats.org/officeDocument/2006/math">
                              <m:r>
                                <a:rPr lang="en-GB" sz="2400">
                                  <a:effectLst/>
                                  <a:latin typeface="Cambria Math" panose="02040503050406030204" pitchFamily="18" charset="0"/>
                                </a:rPr>
                                <m:t>𝑊</m:t>
                              </m:r>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12.8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2157143716"/>
                      </a:ext>
                    </a:extLst>
                  </a:tr>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Volute Thickness, </a:t>
                          </a:r>
                          <a14:m>
                            <m:oMath xmlns:m="http://schemas.openxmlformats.org/officeDocument/2006/math">
                              <m:r>
                                <a:rPr lang="en-GB" sz="2400">
                                  <a:effectLst/>
                                  <a:latin typeface="Cambria Math" panose="02040503050406030204" pitchFamily="18" charset="0"/>
                                </a:rPr>
                                <m:t>𝑡</m:t>
                              </m:r>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5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Disc Number, </a:t>
                          </a:r>
                          <a14:m>
                            <m:oMath xmlns:m="http://schemas.openxmlformats.org/officeDocument/2006/math">
                              <m:sSub>
                                <m:sSubPr>
                                  <m:ctrlPr>
                                    <a:rPr lang="en-MY" sz="2400" i="1">
                                      <a:effectLst/>
                                      <a:latin typeface="Cambria Math" panose="02040503050406030204" pitchFamily="18" charset="0"/>
                                    </a:rPr>
                                  </m:ctrlPr>
                                </m:sSubPr>
                                <m:e>
                                  <m:r>
                                    <a:rPr lang="en-GB" sz="2400">
                                      <a:effectLst/>
                                      <a:latin typeface="Cambria Math" panose="02040503050406030204" pitchFamily="18" charset="0"/>
                                    </a:rPr>
                                    <m:t>𝑛</m:t>
                                  </m:r>
                                </m:e>
                                <m:sub>
                                  <m:r>
                                    <a:rPr lang="en-GB" sz="2400">
                                      <a:effectLst/>
                                      <a:latin typeface="Cambria Math" panose="02040503050406030204" pitchFamily="18" charset="0"/>
                                    </a:rPr>
                                    <m:t>𝑑</m:t>
                                  </m:r>
                                </m:sub>
                              </m:sSub>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5</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3030983600"/>
                      </a:ext>
                    </a:extLst>
                  </a:tr>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Disc Outer Radius, </a:t>
                          </a:r>
                          <a14:m>
                            <m:oMath xmlns:m="http://schemas.openxmlformats.org/officeDocument/2006/math">
                              <m:sSub>
                                <m:sSubPr>
                                  <m:ctrlPr>
                                    <a:rPr lang="en-MY" sz="2400" i="1">
                                      <a:effectLst/>
                                      <a:latin typeface="Cambria Math" panose="02040503050406030204" pitchFamily="18" charset="0"/>
                                    </a:rPr>
                                  </m:ctrlPr>
                                </m:sSubPr>
                                <m:e>
                                  <m:r>
                                    <a:rPr lang="en-GB" sz="2400">
                                      <a:effectLst/>
                                      <a:latin typeface="Cambria Math" panose="02040503050406030204" pitchFamily="18" charset="0"/>
                                    </a:rPr>
                                    <m:t>𝑟</m:t>
                                  </m:r>
                                </m:e>
                                <m:sub>
                                  <m:r>
                                    <a:rPr lang="en-GB" sz="2400">
                                      <a:effectLst/>
                                      <a:latin typeface="Cambria Math" panose="02040503050406030204" pitchFamily="18" charset="0"/>
                                    </a:rPr>
                                    <m:t>0</m:t>
                                  </m:r>
                                </m:sub>
                              </m:sSub>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73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Flow Profile, </a:t>
                          </a:r>
                          <a14:m>
                            <m:oMath xmlns:m="http://schemas.openxmlformats.org/officeDocument/2006/math">
                              <m:r>
                                <a:rPr lang="en-GB" sz="2400">
                                  <a:effectLst/>
                                  <a:latin typeface="Cambria Math" panose="02040503050406030204" pitchFamily="18" charset="0"/>
                                </a:rPr>
                                <m:t>𝑛</m:t>
                              </m:r>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2</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2228698026"/>
                      </a:ext>
                    </a:extLst>
                  </a:tr>
                  <a:tr h="349278">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Disc Inner Radius, </a:t>
                          </a:r>
                          <a14:m>
                            <m:oMath xmlns:m="http://schemas.openxmlformats.org/officeDocument/2006/math">
                              <m:sSub>
                                <m:sSubPr>
                                  <m:ctrlPr>
                                    <a:rPr lang="en-MY" sz="2400" i="1">
                                      <a:effectLst/>
                                      <a:latin typeface="Cambria Math" panose="02040503050406030204" pitchFamily="18" charset="0"/>
                                    </a:rPr>
                                  </m:ctrlPr>
                                </m:sSubPr>
                                <m:e>
                                  <m:r>
                                    <a:rPr lang="en-GB" sz="2400">
                                      <a:effectLst/>
                                      <a:latin typeface="Cambria Math" panose="02040503050406030204" pitchFamily="18" charset="0"/>
                                    </a:rPr>
                                    <m:t>𝑟</m:t>
                                  </m:r>
                                </m:e>
                                <m:sub>
                                  <m:r>
                                    <a:rPr lang="en-GB" sz="2400">
                                      <a:effectLst/>
                                      <a:latin typeface="Cambria Math" panose="02040503050406030204" pitchFamily="18" charset="0"/>
                                    </a:rPr>
                                    <m:t>𝑖</m:t>
                                  </m:r>
                                </m:sub>
                              </m:sSub>
                            </m:oMath>
                          </a14:m>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22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 </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 </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5295722"/>
                      </a:ext>
                    </a:extLst>
                  </a:tr>
                </a:tbl>
              </a:graphicData>
            </a:graphic>
          </p:graphicFrame>
        </mc:Choice>
        <mc:Fallback>
          <p:graphicFrame>
            <p:nvGraphicFramePr>
              <p:cNvPr id="4" name="Content Placeholder 3">
                <a:extLst>
                  <a:ext uri="{FF2B5EF4-FFF2-40B4-BE49-F238E27FC236}">
                    <a16:creationId xmlns:a16="http://schemas.microsoft.com/office/drawing/2014/main" id="{30C50ED3-8C46-48F2-BE80-9FA5CBF0DBEA}"/>
                  </a:ext>
                </a:extLst>
              </p:cNvPr>
              <p:cNvGraphicFramePr>
                <a:graphicFrameLocks noGrp="1"/>
              </p:cNvGraphicFramePr>
              <p:nvPr>
                <p:ph idx="1"/>
                <p:extLst>
                  <p:ext uri="{D42A27DB-BD31-4B8C-83A1-F6EECF244321}">
                    <p14:modId xmlns:p14="http://schemas.microsoft.com/office/powerpoint/2010/main" val="1355498675"/>
                  </p:ext>
                </p:extLst>
              </p:nvPr>
            </p:nvGraphicFramePr>
            <p:xfrm>
              <a:off x="838199" y="1990788"/>
              <a:ext cx="10515601" cy="3629030"/>
            </p:xfrm>
            <a:graphic>
              <a:graphicData uri="http://schemas.openxmlformats.org/drawingml/2006/table">
                <a:tbl>
                  <a:tblPr firstRow="1" firstCol="1" bandRow="1">
                    <a:tableStyleId>{2D5ABB26-0587-4C30-8999-92F81FD0307C}</a:tableStyleId>
                  </a:tblPr>
                  <a:tblGrid>
                    <a:gridCol w="3929292">
                      <a:extLst>
                        <a:ext uri="{9D8B030D-6E8A-4147-A177-3AD203B41FA5}">
                          <a16:colId xmlns:a16="http://schemas.microsoft.com/office/drawing/2014/main" val="3269573762"/>
                        </a:ext>
                      </a:extLst>
                    </a:gridCol>
                    <a:gridCol w="1640819">
                      <a:extLst>
                        <a:ext uri="{9D8B030D-6E8A-4147-A177-3AD203B41FA5}">
                          <a16:colId xmlns:a16="http://schemas.microsoft.com/office/drawing/2014/main" val="2735843069"/>
                        </a:ext>
                      </a:extLst>
                    </a:gridCol>
                    <a:gridCol w="3304671">
                      <a:extLst>
                        <a:ext uri="{9D8B030D-6E8A-4147-A177-3AD203B41FA5}">
                          <a16:colId xmlns:a16="http://schemas.microsoft.com/office/drawing/2014/main" val="952577008"/>
                        </a:ext>
                      </a:extLst>
                    </a:gridCol>
                    <a:gridCol w="1640819">
                      <a:extLst>
                        <a:ext uri="{9D8B030D-6E8A-4147-A177-3AD203B41FA5}">
                          <a16:colId xmlns:a16="http://schemas.microsoft.com/office/drawing/2014/main" val="870880592"/>
                        </a:ext>
                      </a:extLst>
                    </a:gridCol>
                  </a:tblGrid>
                  <a:tr h="362903">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Variables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Values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Variables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Values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6692494"/>
                      </a:ext>
                    </a:extLst>
                  </a:tr>
                  <a:tr h="362903">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Power Generated, W</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148</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endParaRPr lang="en-US"/>
                        </a:p>
                      </a:txBody>
                      <a:tcPr marL="68580" marR="68580" marT="0" marB="0">
                        <a:lnT w="12700" cap="flat" cmpd="sng" algn="ctr">
                          <a:solidFill>
                            <a:schemeClr val="tx1"/>
                          </a:solidFill>
                          <a:prstDash val="solid"/>
                          <a:round/>
                          <a:headEnd type="none" w="med" len="med"/>
                          <a:tailEnd type="none" w="med" len="med"/>
                        </a:lnT>
                        <a:blipFill>
                          <a:blip r:embed="rId4"/>
                          <a:stretch>
                            <a:fillRect l="-168324" t="-127119" r="-49724" b="-861017"/>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0.3</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58798751"/>
                      </a:ext>
                    </a:extLst>
                  </a:tr>
                  <a:tr h="362903">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Efficiency</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44%</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endParaRPr lang="en-US"/>
                        </a:p>
                      </a:txBody>
                      <a:tcPr marL="68580" marR="68580" marT="0" marB="0">
                        <a:blipFill>
                          <a:blip r:embed="rId4"/>
                          <a:stretch>
                            <a:fillRect l="-168324" t="-223333" r="-49724" b="-746667"/>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0.2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467611125"/>
                      </a:ext>
                    </a:extLst>
                  </a:tr>
                  <a:tr h="362903">
                    <a:tc>
                      <a:txBody>
                        <a:bodyPr/>
                        <a:lstStyle/>
                        <a:p>
                          <a:endParaRPr lang="en-US"/>
                        </a:p>
                      </a:txBody>
                      <a:tcPr marL="68580" marR="68580" marT="0" marB="0">
                        <a:blipFill>
                          <a:blip r:embed="rId4"/>
                          <a:stretch>
                            <a:fillRect t="-328814" r="-167752" b="-659322"/>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1 kg/s</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endParaRPr lang="en-US"/>
                        </a:p>
                      </a:txBody>
                      <a:tcPr marL="68580" marR="68580" marT="0" marB="0">
                        <a:blipFill>
                          <a:blip r:embed="rId4"/>
                          <a:stretch>
                            <a:fillRect l="-168324" t="-328814" r="-49724" b="-659322"/>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0.8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304035585"/>
                      </a:ext>
                    </a:extLst>
                  </a:tr>
                  <a:tr h="362903">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Rev./Min., RPM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2000</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endParaRPr lang="en-US"/>
                        </a:p>
                      </a:txBody>
                      <a:tcPr marL="68580" marR="68580" marT="0" marB="0">
                        <a:blipFill>
                          <a:blip r:embed="rId4"/>
                          <a:stretch>
                            <a:fillRect l="-168324" t="-421667" r="-49724" b="-548333"/>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3.2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1722702753"/>
                      </a:ext>
                    </a:extLst>
                  </a:tr>
                  <a:tr h="362903">
                    <a:tc>
                      <a:txBody>
                        <a:bodyPr/>
                        <a:lstStyle/>
                        <a:p>
                          <a:endParaRPr lang="en-US"/>
                        </a:p>
                      </a:txBody>
                      <a:tcPr marL="68580" marR="68580" marT="0" marB="0">
                        <a:blipFill>
                          <a:blip r:embed="rId4"/>
                          <a:stretch>
                            <a:fillRect t="-521667" r="-167752" b="-448333"/>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94.3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endParaRPr lang="en-US"/>
                        </a:p>
                      </a:txBody>
                      <a:tcPr marL="68580" marR="68580" marT="0" marB="0">
                        <a:blipFill>
                          <a:blip r:embed="rId4"/>
                          <a:stretch>
                            <a:fillRect l="-168324" t="-521667" r="-49724" b="-448333"/>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4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3455654445"/>
                      </a:ext>
                    </a:extLst>
                  </a:tr>
                  <a:tr h="362903">
                    <a:tc>
                      <a:txBody>
                        <a:bodyPr/>
                        <a:lstStyle/>
                        <a:p>
                          <a:endParaRPr lang="en-US"/>
                        </a:p>
                      </a:txBody>
                      <a:tcPr marL="68580" marR="68580" marT="0" marB="0">
                        <a:blipFill>
                          <a:blip r:embed="rId4"/>
                          <a:stretch>
                            <a:fillRect t="-632203" r="-167752" b="-355932"/>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10.2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endParaRPr lang="en-US"/>
                        </a:p>
                      </a:txBody>
                      <a:tcPr marL="68580" marR="68580" marT="0" marB="0">
                        <a:blipFill>
                          <a:blip r:embed="rId4"/>
                          <a:stretch>
                            <a:fillRect l="-168324" t="-632203" r="-49724" b="-355932"/>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12.8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2157143716"/>
                      </a:ext>
                    </a:extLst>
                  </a:tr>
                  <a:tr h="362903">
                    <a:tc>
                      <a:txBody>
                        <a:bodyPr/>
                        <a:lstStyle/>
                        <a:p>
                          <a:endParaRPr lang="en-US"/>
                        </a:p>
                      </a:txBody>
                      <a:tcPr marL="68580" marR="68580" marT="0" marB="0">
                        <a:blipFill>
                          <a:blip r:embed="rId4"/>
                          <a:stretch>
                            <a:fillRect t="-720000" r="-167752" b="-250000"/>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5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endParaRPr lang="en-US"/>
                        </a:p>
                      </a:txBody>
                      <a:tcPr marL="68580" marR="68580" marT="0" marB="0">
                        <a:blipFill>
                          <a:blip r:embed="rId4"/>
                          <a:stretch>
                            <a:fillRect l="-168324" t="-720000" r="-49724" b="-250000"/>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5</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3030983600"/>
                      </a:ext>
                    </a:extLst>
                  </a:tr>
                  <a:tr h="362903">
                    <a:tc>
                      <a:txBody>
                        <a:bodyPr/>
                        <a:lstStyle/>
                        <a:p>
                          <a:endParaRPr lang="en-US"/>
                        </a:p>
                      </a:txBody>
                      <a:tcPr marL="68580" marR="68580" marT="0" marB="0">
                        <a:blipFill>
                          <a:blip r:embed="rId4"/>
                          <a:stretch>
                            <a:fillRect t="-833898" r="-167752" b="-154237"/>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73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endParaRPr lang="en-US"/>
                        </a:p>
                      </a:txBody>
                      <a:tcPr marL="68580" marR="68580" marT="0" marB="0">
                        <a:blipFill>
                          <a:blip r:embed="rId4"/>
                          <a:stretch>
                            <a:fillRect l="-168324" t="-833898" r="-49724" b="-154237"/>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2</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2228698026"/>
                      </a:ext>
                    </a:extLst>
                  </a:tr>
                  <a:tr h="362903">
                    <a:tc>
                      <a:txBody>
                        <a:bodyPr/>
                        <a:lstStyle/>
                        <a:p>
                          <a:endParaRPr lang="en-US"/>
                        </a:p>
                      </a:txBody>
                      <a:tcPr marL="68580" marR="68580" marT="0" marB="0">
                        <a:lnB w="12700" cap="flat" cmpd="sng" algn="ctr">
                          <a:solidFill>
                            <a:schemeClr val="tx1"/>
                          </a:solidFill>
                          <a:prstDash val="solid"/>
                          <a:round/>
                          <a:headEnd type="none" w="med" len="med"/>
                          <a:tailEnd type="none" w="med" len="med"/>
                        </a:lnB>
                        <a:blipFill>
                          <a:blip r:embed="rId4"/>
                          <a:stretch>
                            <a:fillRect t="-918333" r="-167752" b="-51667"/>
                          </a:stretch>
                        </a:blipFill>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22 mm</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 </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GB" sz="2400">
                              <a:effectLst/>
                              <a:latin typeface="Helvetica" panose="020B0604020202020204" pitchFamily="34" charset="0"/>
                              <a:cs typeface="Helvetica" panose="020B0604020202020204" pitchFamily="34" charset="0"/>
                            </a:rPr>
                            <a:t> </a:t>
                          </a:r>
                          <a:endParaRPr lang="en-MY" sz="2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5295722"/>
                      </a:ext>
                    </a:extLst>
                  </a:tr>
                </a:tbl>
              </a:graphicData>
            </a:graphic>
          </p:graphicFrame>
        </mc:Fallback>
      </mc:AlternateContent>
      <p:sp>
        <p:nvSpPr>
          <p:cNvPr id="6" name="TextBox 5">
            <a:extLst>
              <a:ext uri="{FF2B5EF4-FFF2-40B4-BE49-F238E27FC236}">
                <a16:creationId xmlns:a16="http://schemas.microsoft.com/office/drawing/2014/main" id="{B952C35F-CCF9-4EB0-BA2A-7E86D8FA6B61}"/>
              </a:ext>
            </a:extLst>
          </p:cNvPr>
          <p:cNvSpPr txBox="1"/>
          <p:nvPr/>
        </p:nvSpPr>
        <p:spPr>
          <a:xfrm>
            <a:off x="2644139" y="1343448"/>
            <a:ext cx="6903720" cy="461665"/>
          </a:xfrm>
          <a:prstGeom prst="rect">
            <a:avLst/>
          </a:prstGeom>
          <a:noFill/>
        </p:spPr>
        <p:txBody>
          <a:bodyPr wrap="square" rtlCol="0">
            <a:spAutoFit/>
          </a:bodyPr>
          <a:lstStyle/>
          <a:p>
            <a:pPr algn="ctr"/>
            <a:r>
              <a:rPr lang="en-US" sz="2400">
                <a:effectLst/>
                <a:latin typeface="Helvetica" panose="020B0604020202020204" pitchFamily="34" charset="0"/>
                <a:ea typeface="DengXian" panose="02010600030101010101" pitchFamily="2" charset="-122"/>
                <a:cs typeface="Arial" panose="020B0604020202020204" pitchFamily="34" charset="0"/>
              </a:rPr>
              <a:t>Base Turbine Design Parameters</a:t>
            </a:r>
            <a:endParaRPr lang="en-MY" sz="2400"/>
          </a:p>
        </p:txBody>
      </p:sp>
      <p:pic>
        <p:nvPicPr>
          <p:cNvPr id="5" name="Picture 2">
            <a:extLst>
              <a:ext uri="{FF2B5EF4-FFF2-40B4-BE49-F238E27FC236}">
                <a16:creationId xmlns:a16="http://schemas.microsoft.com/office/drawing/2014/main" id="{78A8CBE2-C355-453F-B73E-F695B3CBD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F8FC676F-56EE-45AC-8B2D-1F43167B43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6370637"/>
            <a:ext cx="487363" cy="487363"/>
          </a:xfrm>
          <a:prstGeom prst="rect">
            <a:avLst/>
          </a:prstGeom>
        </p:spPr>
      </p:pic>
      <p:sp>
        <p:nvSpPr>
          <p:cNvPr id="7" name="Title 1">
            <a:extLst>
              <a:ext uri="{FF2B5EF4-FFF2-40B4-BE49-F238E27FC236}">
                <a16:creationId xmlns:a16="http://schemas.microsoft.com/office/drawing/2014/main" id="{CE2EA5B5-074A-40C6-8040-7610706EED48}"/>
              </a:ext>
            </a:extLst>
          </p:cNvPr>
          <p:cNvSpPr txBox="1">
            <a:spLocks/>
          </p:cNvSpPr>
          <p:nvPr/>
        </p:nvSpPr>
        <p:spPr>
          <a:xfrm>
            <a:off x="105200" y="89813"/>
            <a:ext cx="5990800"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4.5 Design Variables Optimisation</a:t>
            </a:r>
            <a:endParaRPr lang="en-US" sz="2400" b="1">
              <a:latin typeface="Helvetica" pitchFamily="2" charset="0"/>
              <a:ea typeface="+mn-ea"/>
              <a:cs typeface="+mn-cs"/>
            </a:endParaRPr>
          </a:p>
        </p:txBody>
      </p:sp>
    </p:spTree>
    <p:extLst>
      <p:ext uri="{BB962C8B-B14F-4D97-AF65-F5344CB8AC3E}">
        <p14:creationId xmlns:p14="http://schemas.microsoft.com/office/powerpoint/2010/main" val="291521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E8665BD-BF7F-0A49-866B-839BE163020F}"/>
              </a:ext>
            </a:extLst>
          </p:cNvPr>
          <p:cNvCxnSpPr>
            <a:cxnSpLocks/>
          </p:cNvCxnSpPr>
          <p:nvPr/>
        </p:nvCxnSpPr>
        <p:spPr>
          <a:xfrm>
            <a:off x="5613637" y="0"/>
            <a:ext cx="0" cy="6963508"/>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782BBB6-12B3-E948-8363-45020E5766FE}"/>
              </a:ext>
            </a:extLst>
          </p:cNvPr>
          <p:cNvSpPr/>
          <p:nvPr/>
        </p:nvSpPr>
        <p:spPr>
          <a:xfrm>
            <a:off x="5471746" y="501160"/>
            <a:ext cx="283781" cy="283781"/>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8CE04765-113C-274D-8DF9-22537B08A0D2}"/>
              </a:ext>
            </a:extLst>
          </p:cNvPr>
          <p:cNvSpPr/>
          <p:nvPr/>
        </p:nvSpPr>
        <p:spPr>
          <a:xfrm>
            <a:off x="5471746" y="1347661"/>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TextBox 12">
            <a:extLst>
              <a:ext uri="{FF2B5EF4-FFF2-40B4-BE49-F238E27FC236}">
                <a16:creationId xmlns:a16="http://schemas.microsoft.com/office/drawing/2014/main" id="{C943326A-0FC1-FA42-9EFD-9A713C8EA3AF}"/>
              </a:ext>
            </a:extLst>
          </p:cNvPr>
          <p:cNvSpPr txBox="1"/>
          <p:nvPr/>
        </p:nvSpPr>
        <p:spPr>
          <a:xfrm>
            <a:off x="6122082" y="412218"/>
            <a:ext cx="2897899" cy="461665"/>
          </a:xfrm>
          <a:prstGeom prst="rect">
            <a:avLst/>
          </a:prstGeom>
          <a:noFill/>
        </p:spPr>
        <p:txBody>
          <a:bodyPr wrap="square" rtlCol="0">
            <a:spAutoFit/>
          </a:bodyPr>
          <a:lstStyle>
            <a:defPPr>
              <a:defRPr lang="en-US"/>
            </a:defPPr>
            <a:lvl1pPr defTabSz="457200">
              <a:defRPr sz="2400" b="1">
                <a:latin typeface="Helvetica" pitchFamily="2" charset="0"/>
              </a:defRPr>
            </a:lvl1pPr>
            <a:lvl2pPr defTabSz="457200"/>
            <a:lvl3pPr defTabSz="457200"/>
            <a:lvl4pPr defTabSz="457200"/>
            <a:lvl5pPr defTabSz="457200"/>
            <a:lvl6pPr defTabSz="457200"/>
            <a:lvl7pPr defTabSz="457200"/>
            <a:lvl8pPr defTabSz="457200"/>
            <a:lvl9pPr defTabSz="457200"/>
          </a:lstStyle>
          <a:p>
            <a:r>
              <a:rPr lang="en-US"/>
              <a:t>1. Introduction</a:t>
            </a:r>
          </a:p>
        </p:txBody>
      </p:sp>
      <p:sp>
        <p:nvSpPr>
          <p:cNvPr id="8" name="TextBox 13">
            <a:extLst>
              <a:ext uri="{FF2B5EF4-FFF2-40B4-BE49-F238E27FC236}">
                <a16:creationId xmlns:a16="http://schemas.microsoft.com/office/drawing/2014/main" id="{44AFE632-6A76-FE45-BA13-65CEF2B49B86}"/>
              </a:ext>
            </a:extLst>
          </p:cNvPr>
          <p:cNvSpPr txBox="1"/>
          <p:nvPr/>
        </p:nvSpPr>
        <p:spPr>
          <a:xfrm>
            <a:off x="2748687" y="1264973"/>
            <a:ext cx="39255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2. Design Brief</a:t>
            </a:r>
          </a:p>
        </p:txBody>
      </p:sp>
      <p:sp>
        <p:nvSpPr>
          <p:cNvPr id="9" name="TextBox 15">
            <a:extLst>
              <a:ext uri="{FF2B5EF4-FFF2-40B4-BE49-F238E27FC236}">
                <a16:creationId xmlns:a16="http://schemas.microsoft.com/office/drawing/2014/main" id="{F0934BDC-14F6-E04F-B764-E0A7AC8977AA}"/>
              </a:ext>
            </a:extLst>
          </p:cNvPr>
          <p:cNvSpPr txBox="1"/>
          <p:nvPr/>
        </p:nvSpPr>
        <p:spPr>
          <a:xfrm>
            <a:off x="2166877" y="2902614"/>
            <a:ext cx="302806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4. Analytical Model</a:t>
            </a:r>
          </a:p>
        </p:txBody>
      </p:sp>
      <p:sp>
        <p:nvSpPr>
          <p:cNvPr id="10" name="TextBox 16">
            <a:extLst>
              <a:ext uri="{FF2B5EF4-FFF2-40B4-BE49-F238E27FC236}">
                <a16:creationId xmlns:a16="http://schemas.microsoft.com/office/drawing/2014/main" id="{6FEFE56E-1695-8347-8FB8-2C03D6429592}"/>
              </a:ext>
            </a:extLst>
          </p:cNvPr>
          <p:cNvSpPr txBox="1"/>
          <p:nvPr/>
        </p:nvSpPr>
        <p:spPr>
          <a:xfrm>
            <a:off x="6122082" y="3808674"/>
            <a:ext cx="4958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solidFill>
                  <a:srgbClr val="7030A0"/>
                </a:solidFill>
                <a:latin typeface="Helvetica" pitchFamily="2" charset="0"/>
              </a:rPr>
              <a:t>5. CFD Model</a:t>
            </a:r>
          </a:p>
        </p:txBody>
      </p:sp>
      <p:sp>
        <p:nvSpPr>
          <p:cNvPr id="11" name="TextBox 17">
            <a:extLst>
              <a:ext uri="{FF2B5EF4-FFF2-40B4-BE49-F238E27FC236}">
                <a16:creationId xmlns:a16="http://schemas.microsoft.com/office/drawing/2014/main" id="{CD9F8927-3CB0-B54C-A806-8DAD850DA22A}"/>
              </a:ext>
            </a:extLst>
          </p:cNvPr>
          <p:cNvSpPr txBox="1"/>
          <p:nvPr/>
        </p:nvSpPr>
        <p:spPr>
          <a:xfrm>
            <a:off x="1463585" y="4645864"/>
            <a:ext cx="44957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6. Final Design Proposal</a:t>
            </a:r>
          </a:p>
        </p:txBody>
      </p:sp>
      <p:sp>
        <p:nvSpPr>
          <p:cNvPr id="12" name="TextBox 18">
            <a:extLst>
              <a:ext uri="{FF2B5EF4-FFF2-40B4-BE49-F238E27FC236}">
                <a16:creationId xmlns:a16="http://schemas.microsoft.com/office/drawing/2014/main" id="{F52C2F87-9A72-6640-A03A-5039B01A4F6A}"/>
              </a:ext>
            </a:extLst>
          </p:cNvPr>
          <p:cNvSpPr txBox="1"/>
          <p:nvPr/>
        </p:nvSpPr>
        <p:spPr>
          <a:xfrm>
            <a:off x="6122081" y="5498605"/>
            <a:ext cx="476375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7. Conclusion</a:t>
            </a:r>
          </a:p>
        </p:txBody>
      </p:sp>
      <p:sp>
        <p:nvSpPr>
          <p:cNvPr id="13" name="Oval 12">
            <a:extLst>
              <a:ext uri="{FF2B5EF4-FFF2-40B4-BE49-F238E27FC236}">
                <a16:creationId xmlns:a16="http://schemas.microsoft.com/office/drawing/2014/main" id="{5290832E-DEC5-9042-AA64-A414987FF0BC}"/>
              </a:ext>
            </a:extLst>
          </p:cNvPr>
          <p:cNvSpPr/>
          <p:nvPr/>
        </p:nvSpPr>
        <p:spPr>
          <a:xfrm>
            <a:off x="5471745" y="2194162"/>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82E2A3A4-E38C-4749-9463-FF47A5D1FC6F}"/>
              </a:ext>
            </a:extLst>
          </p:cNvPr>
          <p:cNvSpPr/>
          <p:nvPr/>
        </p:nvSpPr>
        <p:spPr>
          <a:xfrm>
            <a:off x="5471743" y="3037405"/>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E42E9C52-D363-C645-AC8B-B0974FF395E2}"/>
              </a:ext>
            </a:extLst>
          </p:cNvPr>
          <p:cNvSpPr/>
          <p:nvPr/>
        </p:nvSpPr>
        <p:spPr>
          <a:xfrm>
            <a:off x="5471743" y="3883906"/>
            <a:ext cx="283781" cy="283781"/>
          </a:xfrm>
          <a:prstGeom prst="ellipse">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1D839A44-E56F-D44A-8DD0-B5AB5DAFC66E}"/>
              </a:ext>
            </a:extLst>
          </p:cNvPr>
          <p:cNvSpPr/>
          <p:nvPr/>
        </p:nvSpPr>
        <p:spPr>
          <a:xfrm>
            <a:off x="5471743" y="4734807"/>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145B57ED-8C97-8E46-9F83-633563CF5669}"/>
              </a:ext>
            </a:extLst>
          </p:cNvPr>
          <p:cNvSpPr/>
          <p:nvPr/>
        </p:nvSpPr>
        <p:spPr>
          <a:xfrm>
            <a:off x="5469468" y="5587548"/>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TextBox 24">
            <a:extLst>
              <a:ext uri="{FF2B5EF4-FFF2-40B4-BE49-F238E27FC236}">
                <a16:creationId xmlns:a16="http://schemas.microsoft.com/office/drawing/2014/main" id="{884DEC44-284C-BF4F-B6D9-15566013E2D2}"/>
              </a:ext>
            </a:extLst>
          </p:cNvPr>
          <p:cNvSpPr txBox="1"/>
          <p:nvPr/>
        </p:nvSpPr>
        <p:spPr>
          <a:xfrm>
            <a:off x="6227356" y="873883"/>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Background</a:t>
            </a:r>
          </a:p>
          <a:p>
            <a:pPr marL="285750" indent="-285750">
              <a:buFont typeface="Arial" panose="020B0604020202020204" pitchFamily="34" charset="0"/>
              <a:buChar char="•"/>
            </a:pPr>
            <a:r>
              <a:rPr lang="en-US" sz="1400">
                <a:solidFill>
                  <a:srgbClr val="535353"/>
                </a:solidFill>
                <a:latin typeface="Helvetica" pitchFamily="2" charset="0"/>
              </a:rPr>
              <a:t>Literature Review</a:t>
            </a:r>
          </a:p>
          <a:p>
            <a:pPr marL="285750" indent="-285750">
              <a:buFont typeface="Arial" panose="020B0604020202020204" pitchFamily="34" charset="0"/>
              <a:buChar char="•"/>
            </a:pPr>
            <a:r>
              <a:rPr lang="en-US" sz="1400" err="1">
                <a:solidFill>
                  <a:srgbClr val="535353"/>
                </a:solidFill>
                <a:latin typeface="Helvetica" pitchFamily="2" charset="0"/>
              </a:rPr>
              <a:t>Organisation</a:t>
            </a:r>
            <a:r>
              <a:rPr lang="en-US" sz="1400">
                <a:solidFill>
                  <a:srgbClr val="535353"/>
                </a:solidFill>
                <a:latin typeface="Helvetica" pitchFamily="2" charset="0"/>
              </a:rPr>
              <a:t> Chart</a:t>
            </a:r>
          </a:p>
        </p:txBody>
      </p:sp>
      <p:sp>
        <p:nvSpPr>
          <p:cNvPr id="19" name="TextBox 26">
            <a:extLst>
              <a:ext uri="{FF2B5EF4-FFF2-40B4-BE49-F238E27FC236}">
                <a16:creationId xmlns:a16="http://schemas.microsoft.com/office/drawing/2014/main" id="{8C979544-DFC8-6946-8A82-DE1DCCD03AFB}"/>
              </a:ext>
            </a:extLst>
          </p:cNvPr>
          <p:cNvSpPr txBox="1"/>
          <p:nvPr/>
        </p:nvSpPr>
        <p:spPr>
          <a:xfrm>
            <a:off x="2846148" y="170328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Aims and Objectives</a:t>
            </a:r>
          </a:p>
          <a:p>
            <a:pPr marL="285750" indent="-285750">
              <a:buFont typeface="Arial" panose="020B0604020202020204" pitchFamily="34" charset="0"/>
              <a:buChar char="•"/>
            </a:pPr>
            <a:r>
              <a:rPr lang="en-US" sz="1400">
                <a:solidFill>
                  <a:srgbClr val="535353"/>
                </a:solidFill>
                <a:latin typeface="Helvetica" pitchFamily="2" charset="0"/>
              </a:rPr>
              <a:t>Stakeholder Analysis</a:t>
            </a:r>
          </a:p>
          <a:p>
            <a:pPr marL="285750" indent="-285750">
              <a:buFont typeface="Arial" panose="020B0604020202020204" pitchFamily="34" charset="0"/>
              <a:buChar char="•"/>
            </a:pPr>
            <a:r>
              <a:rPr lang="en-US" sz="1400">
                <a:solidFill>
                  <a:srgbClr val="535353"/>
                </a:solidFill>
                <a:latin typeface="Helvetica" pitchFamily="2" charset="0"/>
              </a:rPr>
              <a:t>Design Specifications</a:t>
            </a:r>
          </a:p>
        </p:txBody>
      </p:sp>
      <p:sp>
        <p:nvSpPr>
          <p:cNvPr id="20" name="TextBox 27">
            <a:extLst>
              <a:ext uri="{FF2B5EF4-FFF2-40B4-BE49-F238E27FC236}">
                <a16:creationId xmlns:a16="http://schemas.microsoft.com/office/drawing/2014/main" id="{DC148767-A2B4-1244-8C32-68870EFA1057}"/>
              </a:ext>
            </a:extLst>
          </p:cNvPr>
          <p:cNvSpPr txBox="1"/>
          <p:nvPr/>
        </p:nvSpPr>
        <p:spPr>
          <a:xfrm>
            <a:off x="6167235" y="2575837"/>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Design Process</a:t>
            </a:r>
          </a:p>
          <a:p>
            <a:pPr marL="285750" indent="-285750">
              <a:buFont typeface="Arial" panose="020B0604020202020204" pitchFamily="34" charset="0"/>
              <a:buChar char="•"/>
            </a:pPr>
            <a:r>
              <a:rPr lang="en-US" sz="1400">
                <a:solidFill>
                  <a:srgbClr val="535353"/>
                </a:solidFill>
                <a:latin typeface="Helvetica" pitchFamily="2" charset="0"/>
              </a:rPr>
              <a:t>Concept Designs</a:t>
            </a:r>
          </a:p>
        </p:txBody>
      </p:sp>
      <p:sp>
        <p:nvSpPr>
          <p:cNvPr id="21" name="TextBox 28">
            <a:extLst>
              <a:ext uri="{FF2B5EF4-FFF2-40B4-BE49-F238E27FC236}">
                <a16:creationId xmlns:a16="http://schemas.microsoft.com/office/drawing/2014/main" id="{AED7D8AB-2658-104A-AD4F-EB8AFFB04CFE}"/>
              </a:ext>
            </a:extLst>
          </p:cNvPr>
          <p:cNvSpPr txBox="1"/>
          <p:nvPr/>
        </p:nvSpPr>
        <p:spPr>
          <a:xfrm>
            <a:off x="2846147" y="3410127"/>
            <a:ext cx="2853613"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Goals</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Assumptions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Volute Casing Incorporation</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Results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Design Variables </a:t>
            </a:r>
            <a:r>
              <a:rPr lang="en-US" sz="1400" err="1">
                <a:effectLst/>
                <a:latin typeface="Helvetica" panose="020B0604020202020204" pitchFamily="34" charset="0"/>
                <a:ea typeface="DengXian" panose="02010600030101010101" pitchFamily="2" charset="-122"/>
                <a:cs typeface="Helvetica" panose="020B0604020202020204" pitchFamily="34" charset="0"/>
              </a:rPr>
              <a:t>Optimisation</a:t>
            </a:r>
            <a:endParaRPr lang="en-US" sz="1400">
              <a:solidFill>
                <a:srgbClr val="535353"/>
              </a:solidFill>
              <a:latin typeface="Helvetica" panose="020B0604020202020204" pitchFamily="34" charset="0"/>
              <a:cs typeface="Helvetica" panose="020B0604020202020204" pitchFamily="34" charset="0"/>
            </a:endParaRPr>
          </a:p>
        </p:txBody>
      </p:sp>
      <p:sp>
        <p:nvSpPr>
          <p:cNvPr id="22" name="TextBox 29">
            <a:extLst>
              <a:ext uri="{FF2B5EF4-FFF2-40B4-BE49-F238E27FC236}">
                <a16:creationId xmlns:a16="http://schemas.microsoft.com/office/drawing/2014/main" id="{D2DD6AD1-D9D2-174A-A5D0-2BD3C6880AC4}"/>
              </a:ext>
            </a:extLst>
          </p:cNvPr>
          <p:cNvSpPr txBox="1"/>
          <p:nvPr/>
        </p:nvSpPr>
        <p:spPr>
          <a:xfrm>
            <a:off x="6227356" y="426340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Goals</a:t>
            </a:r>
          </a:p>
          <a:p>
            <a:pPr marL="285750" indent="-285750">
              <a:buFont typeface="Arial" panose="020B0604020202020204" pitchFamily="34" charset="0"/>
              <a:buChar char="•"/>
            </a:pPr>
            <a:r>
              <a:rPr lang="en-US" sz="1400">
                <a:solidFill>
                  <a:srgbClr val="535353"/>
                </a:solidFill>
                <a:latin typeface="Helvetica" pitchFamily="2" charset="0"/>
              </a:rPr>
              <a:t>Methodology</a:t>
            </a:r>
          </a:p>
          <a:p>
            <a:pPr marL="285750" indent="-285750">
              <a:buFont typeface="Arial" panose="020B0604020202020204" pitchFamily="34" charset="0"/>
              <a:buChar char="•"/>
            </a:pPr>
            <a:r>
              <a:rPr lang="en-US" sz="1400">
                <a:solidFill>
                  <a:srgbClr val="535353"/>
                </a:solidFill>
                <a:latin typeface="Helvetica" pitchFamily="2" charset="0"/>
              </a:rPr>
              <a:t>Results</a:t>
            </a:r>
          </a:p>
        </p:txBody>
      </p:sp>
      <p:sp>
        <p:nvSpPr>
          <p:cNvPr id="23" name="TextBox 30">
            <a:extLst>
              <a:ext uri="{FF2B5EF4-FFF2-40B4-BE49-F238E27FC236}">
                <a16:creationId xmlns:a16="http://schemas.microsoft.com/office/drawing/2014/main" id="{5FD3D861-9905-4B4F-BA1D-2DDC3A94CDF2}"/>
              </a:ext>
            </a:extLst>
          </p:cNvPr>
          <p:cNvSpPr txBox="1"/>
          <p:nvPr/>
        </p:nvSpPr>
        <p:spPr>
          <a:xfrm>
            <a:off x="2843870" y="5112617"/>
            <a:ext cx="248370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Component Selection</a:t>
            </a:r>
          </a:p>
          <a:p>
            <a:pPr marL="285750" indent="-285750">
              <a:buFont typeface="Arial" panose="020B0604020202020204" pitchFamily="34" charset="0"/>
              <a:buChar char="•"/>
            </a:pPr>
            <a:r>
              <a:rPr lang="en-US" sz="1400">
                <a:solidFill>
                  <a:srgbClr val="535353"/>
                </a:solidFill>
                <a:latin typeface="Helvetica" pitchFamily="2" charset="0"/>
              </a:rPr>
              <a:t>Proposed Manufacturing</a:t>
            </a:r>
          </a:p>
          <a:p>
            <a:pPr marL="285750" indent="-285750">
              <a:buFont typeface="Arial" panose="020B0604020202020204" pitchFamily="34" charset="0"/>
              <a:buChar char="•"/>
            </a:pPr>
            <a:r>
              <a:rPr lang="en-MY" sz="1400">
                <a:solidFill>
                  <a:srgbClr val="535353"/>
                </a:solidFill>
                <a:latin typeface="Helvetica" pitchFamily="2" charset="0"/>
              </a:rPr>
              <a:t>Materials and Environmental Impact</a:t>
            </a:r>
            <a:endParaRPr lang="en-US" sz="1400">
              <a:solidFill>
                <a:srgbClr val="535353"/>
              </a:solidFill>
              <a:latin typeface="Helvetica" pitchFamily="2" charset="0"/>
            </a:endParaRPr>
          </a:p>
        </p:txBody>
      </p:sp>
      <p:sp>
        <p:nvSpPr>
          <p:cNvPr id="24" name="TextBox 31">
            <a:extLst>
              <a:ext uri="{FF2B5EF4-FFF2-40B4-BE49-F238E27FC236}">
                <a16:creationId xmlns:a16="http://schemas.microsoft.com/office/drawing/2014/main" id="{A5FBD47F-E3A6-5949-8B2B-76013F6C6070}"/>
              </a:ext>
            </a:extLst>
          </p:cNvPr>
          <p:cNvSpPr txBox="1"/>
          <p:nvPr/>
        </p:nvSpPr>
        <p:spPr>
          <a:xfrm>
            <a:off x="6227356" y="5922562"/>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Project Review</a:t>
            </a:r>
          </a:p>
          <a:p>
            <a:pPr marL="285750" indent="-285750">
              <a:buFont typeface="Arial" panose="020B0604020202020204" pitchFamily="34" charset="0"/>
              <a:buChar char="•"/>
            </a:pPr>
            <a:r>
              <a:rPr lang="en-US" sz="1400">
                <a:solidFill>
                  <a:srgbClr val="535353"/>
                </a:solidFill>
                <a:latin typeface="Helvetica" pitchFamily="2" charset="0"/>
              </a:rPr>
              <a:t>Future Work</a:t>
            </a:r>
          </a:p>
        </p:txBody>
      </p:sp>
      <p:sp>
        <p:nvSpPr>
          <p:cNvPr id="25" name="TextBox 15">
            <a:extLst>
              <a:ext uri="{FF2B5EF4-FFF2-40B4-BE49-F238E27FC236}">
                <a16:creationId xmlns:a16="http://schemas.microsoft.com/office/drawing/2014/main" id="{EAF5329D-EA1D-4F07-B451-BEA364910242}"/>
              </a:ext>
            </a:extLst>
          </p:cNvPr>
          <p:cNvSpPr txBox="1"/>
          <p:nvPr/>
        </p:nvSpPr>
        <p:spPr>
          <a:xfrm>
            <a:off x="6122081" y="2133026"/>
            <a:ext cx="428799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3. Design Process</a:t>
            </a:r>
          </a:p>
        </p:txBody>
      </p:sp>
      <p:pic>
        <p:nvPicPr>
          <p:cNvPr id="26" name="Picture 2">
            <a:extLst>
              <a:ext uri="{FF2B5EF4-FFF2-40B4-BE49-F238E27FC236}">
                <a16:creationId xmlns:a16="http://schemas.microsoft.com/office/drawing/2014/main" id="{CE7F7FAF-D1FC-4FDB-9FBE-130E89F7F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56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D42D4F-29E2-4367-A77E-D55AB90E7D78}"/>
              </a:ext>
            </a:extLst>
          </p:cNvPr>
          <p:cNvSpPr>
            <a:spLocks noGrp="1"/>
          </p:cNvSpPr>
          <p:nvPr>
            <p:ph idx="1"/>
          </p:nvPr>
        </p:nvSpPr>
        <p:spPr/>
        <p:txBody>
          <a:bodyPr/>
          <a:lstStyle/>
          <a:p>
            <a:pPr algn="just">
              <a:lnSpc>
                <a:spcPct val="107000"/>
              </a:lnSpc>
              <a:spcAft>
                <a:spcPts val="800"/>
              </a:spcAft>
            </a:pPr>
            <a:r>
              <a:rPr lang="en-GB" sz="2400">
                <a:effectLst/>
                <a:latin typeface="Helvetica" panose="020B0604020202020204" pitchFamily="34" charset="0"/>
                <a:ea typeface="DengXian" panose="02010600030101010101" pitchFamily="2" charset="-122"/>
                <a:cs typeface="Helvetica" panose="020B0604020202020204" pitchFamily="34" charset="0"/>
              </a:rPr>
              <a:t>Check for the flow field performance within the turbine test models.</a:t>
            </a:r>
          </a:p>
          <a:p>
            <a:pPr algn="just">
              <a:lnSpc>
                <a:spcPct val="107000"/>
              </a:lnSpc>
              <a:spcAft>
                <a:spcPts val="800"/>
              </a:spcAft>
            </a:pPr>
            <a:r>
              <a:rPr lang="en-GB" sz="2400">
                <a:effectLst/>
                <a:latin typeface="Helvetica" panose="020B0604020202020204" pitchFamily="34" charset="0"/>
                <a:ea typeface="DengXian" panose="02010600030101010101" pitchFamily="2" charset="-122"/>
                <a:cs typeface="Helvetica" panose="020B0604020202020204" pitchFamily="34" charset="0"/>
              </a:rPr>
              <a:t>This would include recirculation regions and pressure drop investigation across both the turbine and disc regions.</a:t>
            </a:r>
            <a:endParaRPr lang="en-MY" sz="2400">
              <a:effectLst/>
              <a:latin typeface="Helvetica" panose="020B0604020202020204" pitchFamily="34" charset="0"/>
              <a:ea typeface="DengXian" panose="02010600030101010101" pitchFamily="2" charset="-122"/>
              <a:cs typeface="Arial" panose="020B0604020202020204" pitchFamily="34" charset="0"/>
            </a:endParaRPr>
          </a:p>
          <a:p>
            <a:pPr algn="just">
              <a:lnSpc>
                <a:spcPct val="107000"/>
              </a:lnSpc>
              <a:spcAft>
                <a:spcPts val="800"/>
              </a:spcAft>
            </a:pPr>
            <a:r>
              <a:rPr lang="en-GB" sz="2400">
                <a:effectLst/>
                <a:latin typeface="Helvetica" panose="020B0604020202020204" pitchFamily="34" charset="0"/>
                <a:ea typeface="DengXian" panose="02010600030101010101" pitchFamily="2" charset="-122"/>
                <a:cs typeface="Helvetica" panose="020B0604020202020204" pitchFamily="34" charset="0"/>
              </a:rPr>
              <a:t>Refine the volute casing geometry, preventing sudden drops in pressure and recirculation regions. </a:t>
            </a:r>
          </a:p>
          <a:p>
            <a:pPr algn="just">
              <a:lnSpc>
                <a:spcPct val="107000"/>
              </a:lnSpc>
              <a:spcAft>
                <a:spcPts val="800"/>
              </a:spcAft>
            </a:pPr>
            <a:r>
              <a:rPr lang="en-GB" sz="2400">
                <a:effectLst/>
                <a:latin typeface="Helvetica" panose="020B0604020202020204" pitchFamily="34" charset="0"/>
                <a:ea typeface="DengXian" panose="02010600030101010101" pitchFamily="2" charset="-122"/>
                <a:cs typeface="Helvetica" panose="020B0604020202020204" pitchFamily="34" charset="0"/>
              </a:rPr>
              <a:t>Flow variables were compared to that of the analytical model for validation.</a:t>
            </a:r>
            <a:endParaRPr lang="en-MY" sz="2400">
              <a:effectLst/>
              <a:latin typeface="Helvetica" panose="020B0604020202020204" pitchFamily="34" charset="0"/>
              <a:ea typeface="DengXian" panose="02010600030101010101" pitchFamily="2" charset="-122"/>
              <a:cs typeface="Arial" panose="020B0604020202020204" pitchFamily="34" charset="0"/>
            </a:endParaRPr>
          </a:p>
          <a:p>
            <a:endParaRPr lang="en-MY"/>
          </a:p>
        </p:txBody>
      </p:sp>
      <p:pic>
        <p:nvPicPr>
          <p:cNvPr id="4" name="Picture 2">
            <a:extLst>
              <a:ext uri="{FF2B5EF4-FFF2-40B4-BE49-F238E27FC236}">
                <a16:creationId xmlns:a16="http://schemas.microsoft.com/office/drawing/2014/main" id="{5A5F8EBE-738D-423D-AE15-A8B6B1FF8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Goals">
            <a:hlinkClick r:id="" action="ppaction://media"/>
            <a:extLst>
              <a:ext uri="{FF2B5EF4-FFF2-40B4-BE49-F238E27FC236}">
                <a16:creationId xmlns:a16="http://schemas.microsoft.com/office/drawing/2014/main" id="{6140C65B-8B5A-4AAC-ACCC-959F27325F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
        <p:nvSpPr>
          <p:cNvPr id="6" name="Title 1">
            <a:extLst>
              <a:ext uri="{FF2B5EF4-FFF2-40B4-BE49-F238E27FC236}">
                <a16:creationId xmlns:a16="http://schemas.microsoft.com/office/drawing/2014/main" id="{D8FD81B8-68F0-4434-B4AF-73F0F49B360A}"/>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5.0 Goals of CFD</a:t>
            </a:r>
            <a:endParaRPr lang="en-US" sz="2400" b="1">
              <a:latin typeface="Helvetica" pitchFamily="2" charset="0"/>
              <a:ea typeface="+mn-ea"/>
              <a:cs typeface="+mn-cs"/>
            </a:endParaRPr>
          </a:p>
        </p:txBody>
      </p:sp>
    </p:spTree>
    <p:extLst>
      <p:ext uri="{BB962C8B-B14F-4D97-AF65-F5344CB8AC3E}">
        <p14:creationId xmlns:p14="http://schemas.microsoft.com/office/powerpoint/2010/main" val="204925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6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00C918-F8A7-444F-BC4F-A23BF9BFE473}"/>
              </a:ext>
            </a:extLst>
          </p:cNvPr>
          <p:cNvSpPr>
            <a:spLocks noGrp="1"/>
          </p:cNvSpPr>
          <p:nvPr>
            <p:ph idx="1"/>
          </p:nvPr>
        </p:nvSpPr>
        <p:spPr/>
        <p:txBody>
          <a:bodyPr>
            <a:normAutofit/>
          </a:bodyPr>
          <a:lstStyle/>
          <a:p>
            <a:r>
              <a:rPr lang="en-MY" sz="2400">
                <a:latin typeface="Helvetica" panose="020B0604020202020204" pitchFamily="34" charset="0"/>
                <a:cs typeface="Helvetica" panose="020B0604020202020204" pitchFamily="34" charset="0"/>
              </a:rPr>
              <a:t>Designed base models in SolidWorks and exported as STEP files.</a:t>
            </a:r>
          </a:p>
          <a:p>
            <a:endParaRPr lang="en-MY" sz="2400">
              <a:latin typeface="Helvetica" panose="020B0604020202020204" pitchFamily="34" charset="0"/>
              <a:cs typeface="Helvetica" panose="020B0604020202020204" pitchFamily="34" charset="0"/>
            </a:endParaRPr>
          </a:p>
          <a:p>
            <a:r>
              <a:rPr lang="en-MY" sz="2400">
                <a:latin typeface="Helvetica" panose="020B0604020202020204" pitchFamily="34" charset="0"/>
                <a:cs typeface="Helvetica" panose="020B0604020202020204" pitchFamily="34" charset="0"/>
              </a:rPr>
              <a:t>Volume extract function in Design Modeler to model inner flow domain of both the volute casing and disc.</a:t>
            </a:r>
          </a:p>
          <a:p>
            <a:endParaRPr lang="en-MY" sz="2400">
              <a:latin typeface="Helvetica" panose="020B0604020202020204" pitchFamily="34" charset="0"/>
              <a:cs typeface="Helvetica" panose="020B0604020202020204" pitchFamily="34" charset="0"/>
            </a:endParaRPr>
          </a:p>
          <a:p>
            <a:r>
              <a:rPr lang="en-MY" sz="2400">
                <a:latin typeface="Helvetica" panose="020B0604020202020204" pitchFamily="34" charset="0"/>
                <a:cs typeface="Helvetica" panose="020B0604020202020204" pitchFamily="34" charset="0"/>
              </a:rPr>
              <a:t>Realigned the domain to the origin for easier extraction of flow variables</a:t>
            </a:r>
          </a:p>
        </p:txBody>
      </p:sp>
      <p:pic>
        <p:nvPicPr>
          <p:cNvPr id="4" name="Recorded Sound">
            <a:hlinkClick r:id="" action="ppaction://media"/>
            <a:extLst>
              <a:ext uri="{FF2B5EF4-FFF2-40B4-BE49-F238E27FC236}">
                <a16:creationId xmlns:a16="http://schemas.microsoft.com/office/drawing/2014/main" id="{6E36FEEB-D897-42C0-BC4E-B51B194642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a:prstGeom prst="rect">
            <a:avLst/>
          </a:prstGeom>
        </p:spPr>
      </p:pic>
      <p:sp>
        <p:nvSpPr>
          <p:cNvPr id="5" name="Title 1">
            <a:extLst>
              <a:ext uri="{FF2B5EF4-FFF2-40B4-BE49-F238E27FC236}">
                <a16:creationId xmlns:a16="http://schemas.microsoft.com/office/drawing/2014/main" id="{12AEBE65-B9BC-4A10-97F4-6DE5E72DE201}"/>
              </a:ext>
            </a:extLst>
          </p:cNvPr>
          <p:cNvSpPr txBox="1">
            <a:spLocks/>
          </p:cNvSpPr>
          <p:nvPr/>
        </p:nvSpPr>
        <p:spPr>
          <a:xfrm>
            <a:off x="105200" y="89813"/>
            <a:ext cx="564069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5.1 Methodology – Pre-processing</a:t>
            </a:r>
            <a:endParaRPr lang="en-US" sz="2400" b="1">
              <a:latin typeface="Helvetica" pitchFamily="2" charset="0"/>
              <a:ea typeface="+mn-ea"/>
              <a:cs typeface="+mn-cs"/>
            </a:endParaRPr>
          </a:p>
        </p:txBody>
      </p:sp>
      <p:pic>
        <p:nvPicPr>
          <p:cNvPr id="6" name="Picture 2">
            <a:extLst>
              <a:ext uri="{FF2B5EF4-FFF2-40B4-BE49-F238E27FC236}">
                <a16:creationId xmlns:a16="http://schemas.microsoft.com/office/drawing/2014/main" id="{702F1D65-B107-4375-9B80-8D43C8D6E9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5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B1C31A-2B57-4004-BBFC-5B71C07C5378}"/>
              </a:ext>
            </a:extLst>
          </p:cNvPr>
          <p:cNvPicPr/>
          <p:nvPr/>
        </p:nvPicPr>
        <p:blipFill rotWithShape="1">
          <a:blip r:embed="rId5">
            <a:extLst>
              <a:ext uri="{28A0092B-C50C-407E-A947-70E740481C1C}">
                <a14:useLocalDpi xmlns:a14="http://schemas.microsoft.com/office/drawing/2010/main" val="0"/>
              </a:ext>
            </a:extLst>
          </a:blip>
          <a:srcRect l="33498" r="32508"/>
          <a:stretch/>
        </p:blipFill>
        <p:spPr bwMode="auto">
          <a:xfrm>
            <a:off x="270560" y="2210882"/>
            <a:ext cx="2743173" cy="3560445"/>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A14E3BA-3904-4D1A-B9FB-98A03730751B}"/>
              </a:ext>
            </a:extLst>
          </p:cNvPr>
          <p:cNvPicPr/>
          <p:nvPr/>
        </p:nvPicPr>
        <p:blipFill rotWithShape="1">
          <a:blip r:embed="rId6" cstate="print">
            <a:extLst>
              <a:ext uri="{28A0092B-C50C-407E-A947-70E740481C1C}">
                <a14:useLocalDpi xmlns:a14="http://schemas.microsoft.com/office/drawing/2010/main" val="0"/>
              </a:ext>
            </a:extLst>
          </a:blip>
          <a:srcRect l="30112" r="30410"/>
          <a:stretch/>
        </p:blipFill>
        <p:spPr bwMode="auto">
          <a:xfrm>
            <a:off x="3013733" y="2206996"/>
            <a:ext cx="3189319" cy="3564331"/>
          </a:xfrm>
          <a:prstGeom prst="rect">
            <a:avLst/>
          </a:prstGeom>
          <a:noFill/>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08E23E8E-2685-4290-B4A0-F020F08B560C}"/>
              </a:ext>
            </a:extLst>
          </p:cNvPr>
          <p:cNvSpPr txBox="1"/>
          <p:nvPr/>
        </p:nvSpPr>
        <p:spPr>
          <a:xfrm>
            <a:off x="301013" y="1478154"/>
            <a:ext cx="5425440" cy="523220"/>
          </a:xfrm>
          <a:prstGeom prst="rect">
            <a:avLst/>
          </a:prstGeom>
          <a:noFill/>
        </p:spPr>
        <p:txBody>
          <a:bodyPr wrap="square" rtlCol="0">
            <a:spAutoFit/>
          </a:bodyPr>
          <a:lstStyle/>
          <a:p>
            <a:pPr algn="ctr"/>
            <a:r>
              <a:rPr lang="en-MY" sz="2800">
                <a:latin typeface="Helvetica" panose="020B0604020202020204" pitchFamily="34" charset="0"/>
                <a:cs typeface="Helvetica" panose="020B0604020202020204" pitchFamily="34" charset="0"/>
              </a:rPr>
              <a:t>Outer volute casing</a:t>
            </a:r>
          </a:p>
        </p:txBody>
      </p:sp>
      <p:pic>
        <p:nvPicPr>
          <p:cNvPr id="12" name="Picture 11">
            <a:extLst>
              <a:ext uri="{FF2B5EF4-FFF2-40B4-BE49-F238E27FC236}">
                <a16:creationId xmlns:a16="http://schemas.microsoft.com/office/drawing/2014/main" id="{CE2A8235-E614-45DA-B510-E425C1A74C3F}"/>
              </a:ext>
            </a:extLst>
          </p:cNvPr>
          <p:cNvPicPr/>
          <p:nvPr/>
        </p:nvPicPr>
        <p:blipFill rotWithShape="1">
          <a:blip r:embed="rId7">
            <a:extLst>
              <a:ext uri="{28A0092B-C50C-407E-A947-70E740481C1C}">
                <a14:useLocalDpi xmlns:a14="http://schemas.microsoft.com/office/drawing/2010/main" val="0"/>
              </a:ext>
            </a:extLst>
          </a:blip>
          <a:srcRect l="32376" r="29629"/>
          <a:stretch/>
        </p:blipFill>
        <p:spPr bwMode="auto">
          <a:xfrm>
            <a:off x="9411920" y="748996"/>
            <a:ext cx="2509520" cy="2699385"/>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572DFE93-DE57-468A-BF27-D05023F57989}"/>
              </a:ext>
            </a:extLst>
          </p:cNvPr>
          <p:cNvPicPr/>
          <p:nvPr/>
        </p:nvPicPr>
        <p:blipFill rotWithShape="1">
          <a:blip r:embed="rId8" cstate="print">
            <a:extLst>
              <a:ext uri="{28A0092B-C50C-407E-A947-70E740481C1C}">
                <a14:useLocalDpi xmlns:a14="http://schemas.microsoft.com/office/drawing/2010/main" val="0"/>
              </a:ext>
            </a:extLst>
          </a:blip>
          <a:srcRect r="12784" b="13510"/>
          <a:stretch/>
        </p:blipFill>
        <p:spPr bwMode="auto">
          <a:xfrm>
            <a:off x="7002490" y="3511108"/>
            <a:ext cx="3887470" cy="2447925"/>
          </a:xfrm>
          <a:prstGeom prst="rect">
            <a:avLst/>
          </a:prstGeom>
          <a:noFill/>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BAC257C9-0935-44D4-8B7E-C4DC9B6FD7BC}"/>
              </a:ext>
            </a:extLst>
          </p:cNvPr>
          <p:cNvSpPr txBox="1"/>
          <p:nvPr/>
        </p:nvSpPr>
        <p:spPr>
          <a:xfrm>
            <a:off x="6602285" y="1481486"/>
            <a:ext cx="2875276" cy="519886"/>
          </a:xfrm>
          <a:prstGeom prst="rect">
            <a:avLst/>
          </a:prstGeom>
          <a:noFill/>
        </p:spPr>
        <p:txBody>
          <a:bodyPr wrap="square">
            <a:spAutoFit/>
          </a:bodyPr>
          <a:lstStyle/>
          <a:p>
            <a:pPr algn="just">
              <a:lnSpc>
                <a:spcPct val="107000"/>
              </a:lnSpc>
              <a:spcAft>
                <a:spcPts val="800"/>
              </a:spcAft>
            </a:pPr>
            <a:r>
              <a:rPr lang="en-US" sz="2800">
                <a:effectLst/>
                <a:latin typeface="Helvetica" panose="020B0604020202020204" pitchFamily="34" charset="0"/>
                <a:ea typeface="DengXian" panose="02010600030101010101" pitchFamily="2" charset="-122"/>
                <a:cs typeface="Helvetica" panose="020B0604020202020204" pitchFamily="34" charset="0"/>
              </a:rPr>
              <a:t>Inner disc region</a:t>
            </a:r>
            <a:endParaRPr lang="en-MY" sz="2800">
              <a:effectLst/>
              <a:latin typeface="Helvetica" panose="020B0604020202020204" pitchFamily="34" charset="0"/>
              <a:ea typeface="DengXian" panose="02010600030101010101" pitchFamily="2" charset="-122"/>
              <a:cs typeface="Arial" panose="020B0604020202020204" pitchFamily="34" charset="0"/>
            </a:endParaRPr>
          </a:p>
        </p:txBody>
      </p:sp>
      <p:pic>
        <p:nvPicPr>
          <p:cNvPr id="14" name="Picture 2">
            <a:extLst>
              <a:ext uri="{FF2B5EF4-FFF2-40B4-BE49-F238E27FC236}">
                <a16:creationId xmlns:a16="http://schemas.microsoft.com/office/drawing/2014/main" id="{D0DC5850-1E2A-43DE-926E-E8FB813AF3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1A2BD6B2-26FA-42AE-BC31-887ABD621DA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82400" y="6248400"/>
            <a:ext cx="609600" cy="609600"/>
          </a:xfrm>
          <a:prstGeom prst="rect">
            <a:avLst/>
          </a:prstGeom>
        </p:spPr>
      </p:pic>
      <p:sp>
        <p:nvSpPr>
          <p:cNvPr id="16" name="Title 1">
            <a:extLst>
              <a:ext uri="{FF2B5EF4-FFF2-40B4-BE49-F238E27FC236}">
                <a16:creationId xmlns:a16="http://schemas.microsoft.com/office/drawing/2014/main" id="{77545778-D3E5-4D32-B8F2-81B469C93A6E}"/>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5.1 Methodology – Mesh domain</a:t>
            </a:r>
            <a:endParaRPr lang="en-US" sz="2400" b="1">
              <a:latin typeface="Helvetica" pitchFamily="2" charset="0"/>
              <a:ea typeface="+mn-ea"/>
              <a:cs typeface="+mn-cs"/>
            </a:endParaRPr>
          </a:p>
        </p:txBody>
      </p:sp>
    </p:spTree>
    <p:extLst>
      <p:ext uri="{BB962C8B-B14F-4D97-AF65-F5344CB8AC3E}">
        <p14:creationId xmlns:p14="http://schemas.microsoft.com/office/powerpoint/2010/main" val="172190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0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D40CAF-EB0B-4755-834D-E7FC05BF0232}"/>
              </a:ext>
            </a:extLst>
          </p:cNvPr>
          <p:cNvSpPr>
            <a:spLocks noGrp="1"/>
          </p:cNvSpPr>
          <p:nvPr>
            <p:ph idx="1"/>
          </p:nvPr>
        </p:nvSpPr>
        <p:spPr>
          <a:xfrm>
            <a:off x="838200" y="1825625"/>
            <a:ext cx="10515600" cy="2284821"/>
          </a:xfrm>
        </p:spPr>
        <p:txBody>
          <a:bodyPr>
            <a:normAutofit/>
          </a:bodyPr>
          <a:lstStyle/>
          <a:p>
            <a:r>
              <a:rPr lang="en-US" sz="2400">
                <a:effectLst/>
                <a:latin typeface="Helvetica" panose="020B0604020202020204" pitchFamily="34" charset="0"/>
                <a:ea typeface="DengXian" panose="02010600030101010101" pitchFamily="2" charset="-122"/>
              </a:rPr>
              <a:t>Evaluate changes in flow field variables over different element numbers.</a:t>
            </a:r>
          </a:p>
          <a:p>
            <a:pPr lvl="1"/>
            <a:r>
              <a:rPr lang="en-US" sz="2000">
                <a:latin typeface="Helvetica" panose="020B0604020202020204" pitchFamily="34" charset="0"/>
                <a:ea typeface="DengXian" panose="02010600030101010101" pitchFamily="2" charset="-122"/>
              </a:rPr>
              <a:t>A</a:t>
            </a:r>
            <a:r>
              <a:rPr lang="en-US" sz="2000">
                <a:effectLst/>
                <a:latin typeface="Helvetica" panose="020B0604020202020204" pitchFamily="34" charset="0"/>
                <a:ea typeface="DengXian" panose="02010600030101010101" pitchFamily="2" charset="-122"/>
              </a:rPr>
              <a:t>zimuthally averaged absolute pressure, velocity angle, and velocity magnitude</a:t>
            </a:r>
          </a:p>
          <a:p>
            <a:endParaRPr lang="en-US" sz="2400">
              <a:effectLst/>
              <a:latin typeface="Helvetica" panose="020B0604020202020204" pitchFamily="34" charset="0"/>
              <a:ea typeface="DengXian" panose="02010600030101010101" pitchFamily="2" charset="-122"/>
            </a:endParaRPr>
          </a:p>
          <a:p>
            <a:r>
              <a:rPr lang="en-US" sz="2400">
                <a:effectLst/>
                <a:latin typeface="Helvetica" panose="020B0604020202020204" pitchFamily="34" charset="0"/>
                <a:ea typeface="DengXian" panose="02010600030101010101" pitchFamily="2" charset="-122"/>
              </a:rPr>
              <a:t>Shear stress plots were </a:t>
            </a:r>
            <a:r>
              <a:rPr lang="en-US" sz="2400" err="1">
                <a:effectLst/>
                <a:latin typeface="Helvetica" panose="020B0604020202020204" pitchFamily="34" charset="0"/>
                <a:ea typeface="DengXian" panose="02010600030101010101" pitchFamily="2" charset="-122"/>
              </a:rPr>
              <a:t>analysed</a:t>
            </a:r>
            <a:r>
              <a:rPr lang="en-US" sz="2400">
                <a:effectLst/>
                <a:latin typeface="Helvetica" panose="020B0604020202020204" pitchFamily="34" charset="0"/>
                <a:ea typeface="DengXian" panose="02010600030101010101" pitchFamily="2" charset="-122"/>
              </a:rPr>
              <a:t> within </a:t>
            </a:r>
            <a:r>
              <a:rPr lang="en-US" sz="2400" err="1">
                <a:effectLst/>
                <a:latin typeface="Helvetica" panose="020B0604020202020204" pitchFamily="34" charset="0"/>
                <a:ea typeface="DengXian" panose="02010600030101010101" pitchFamily="2" charset="-122"/>
              </a:rPr>
              <a:t>Matlab</a:t>
            </a:r>
            <a:r>
              <a:rPr lang="en-US" sz="2400">
                <a:effectLst/>
                <a:latin typeface="Helvetica" panose="020B0604020202020204" pitchFamily="34" charset="0"/>
                <a:ea typeface="DengXian" panose="02010600030101010101" pitchFamily="2" charset="-122"/>
              </a:rPr>
              <a:t> for determining the best fit gradient via principle component analysis (linear regression).</a:t>
            </a:r>
          </a:p>
          <a:p>
            <a:endParaRPr lang="en-US" sz="2400">
              <a:effectLst/>
              <a:latin typeface="Helvetica" panose="020B0604020202020204" pitchFamily="34" charset="0"/>
              <a:ea typeface="DengXian" panose="02010600030101010101" pitchFamily="2" charset="-122"/>
            </a:endParaRPr>
          </a:p>
        </p:txBody>
      </p:sp>
      <p:pic>
        <p:nvPicPr>
          <p:cNvPr id="4" name="Picture 2">
            <a:extLst>
              <a:ext uri="{FF2B5EF4-FFF2-40B4-BE49-F238E27FC236}">
                <a16:creationId xmlns:a16="http://schemas.microsoft.com/office/drawing/2014/main" id="{7EE5163E-608B-4934-B88F-24E8B7D5F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EB7719ED-9AC4-47E7-94B8-FF189CF069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
        <p:nvSpPr>
          <p:cNvPr id="6" name="Title 1">
            <a:extLst>
              <a:ext uri="{FF2B5EF4-FFF2-40B4-BE49-F238E27FC236}">
                <a16:creationId xmlns:a16="http://schemas.microsoft.com/office/drawing/2014/main" id="{EF31FF61-ED1E-4006-9837-E160F3B123CF}"/>
              </a:ext>
            </a:extLst>
          </p:cNvPr>
          <p:cNvSpPr txBox="1">
            <a:spLocks/>
          </p:cNvSpPr>
          <p:nvPr/>
        </p:nvSpPr>
        <p:spPr>
          <a:xfrm>
            <a:off x="105199" y="89813"/>
            <a:ext cx="6085535"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5.1 Methodology – Mesh convergence</a:t>
            </a:r>
            <a:endParaRPr lang="en-US" sz="2400" b="1">
              <a:latin typeface="Helvetica" pitchFamily="2" charset="0"/>
              <a:ea typeface="+mn-ea"/>
              <a:cs typeface="+mn-cs"/>
            </a:endParaRPr>
          </a:p>
        </p:txBody>
      </p:sp>
    </p:spTree>
    <p:extLst>
      <p:ext uri="{BB962C8B-B14F-4D97-AF65-F5344CB8AC3E}">
        <p14:creationId xmlns:p14="http://schemas.microsoft.com/office/powerpoint/2010/main" val="86958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AE93DBE-2185-4A1D-B077-2557166C4136}"/>
              </a:ext>
            </a:extLst>
          </p:cNvPr>
          <p:cNvGrpSpPr>
            <a:grpSpLocks noChangeAspect="1"/>
          </p:cNvGrpSpPr>
          <p:nvPr/>
        </p:nvGrpSpPr>
        <p:grpSpPr>
          <a:xfrm>
            <a:off x="1854591" y="901210"/>
            <a:ext cx="8482817" cy="4049078"/>
            <a:chOff x="0" y="-31750"/>
            <a:chExt cx="5454650" cy="2603500"/>
          </a:xfrm>
        </p:grpSpPr>
        <p:pic>
          <p:nvPicPr>
            <p:cNvPr id="7" name="Picture 6">
              <a:extLst>
                <a:ext uri="{FF2B5EF4-FFF2-40B4-BE49-F238E27FC236}">
                  <a16:creationId xmlns:a16="http://schemas.microsoft.com/office/drawing/2014/main" id="{99116AFD-DB6C-4A9A-A2C4-2D09B0FC81FF}"/>
                </a:ext>
              </a:extLst>
            </p:cNvPr>
            <p:cNvPicPr>
              <a:picLocks noChangeAspect="1"/>
            </p:cNvPicPr>
            <p:nvPr/>
          </p:nvPicPr>
          <p:blipFill rotWithShape="1">
            <a:blip r:embed="rId5">
              <a:extLst>
                <a:ext uri="{28A0092B-C50C-407E-A947-70E740481C1C}">
                  <a14:useLocalDpi xmlns:a14="http://schemas.microsoft.com/office/drawing/2010/main" val="0"/>
                </a:ext>
              </a:extLst>
            </a:blip>
            <a:srcRect l="12295" t="8345" r="7982" b="7175"/>
            <a:stretch/>
          </p:blipFill>
          <p:spPr bwMode="auto">
            <a:xfrm>
              <a:off x="0" y="0"/>
              <a:ext cx="5270500" cy="2571750"/>
            </a:xfrm>
            <a:prstGeom prst="rect">
              <a:avLst/>
            </a:prstGeom>
            <a:noFill/>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E26B1DCC-E728-4C87-9AAC-A6ABA8DCC84C}"/>
                </a:ext>
              </a:extLst>
            </p:cNvPr>
            <p:cNvSpPr/>
            <p:nvPr/>
          </p:nvSpPr>
          <p:spPr>
            <a:xfrm>
              <a:off x="4883150" y="-31750"/>
              <a:ext cx="571500" cy="23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MY" sz="3200"/>
            </a:p>
          </p:txBody>
        </p:sp>
      </p:grpSp>
      <p:pic>
        <p:nvPicPr>
          <p:cNvPr id="6" name="Picture 2">
            <a:extLst>
              <a:ext uri="{FF2B5EF4-FFF2-40B4-BE49-F238E27FC236}">
                <a16:creationId xmlns:a16="http://schemas.microsoft.com/office/drawing/2014/main" id="{97A4B887-057D-43B1-913B-63A26297E4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B3C1AE03-73C4-4DFD-A40C-41A0A2067330}"/>
              </a:ext>
            </a:extLst>
          </p:cNvPr>
          <p:cNvSpPr txBox="1">
            <a:spLocks/>
          </p:cNvSpPr>
          <p:nvPr/>
        </p:nvSpPr>
        <p:spPr>
          <a:xfrm>
            <a:off x="105199" y="89813"/>
            <a:ext cx="6085535"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5.1 Methodology – Mesh convergence</a:t>
            </a:r>
            <a:endParaRPr lang="en-US" sz="2400" b="1">
              <a:latin typeface="Helvetica" pitchFamily="2" charset="0"/>
              <a:ea typeface="+mn-ea"/>
              <a:cs typeface="+mn-cs"/>
            </a:endParaRPr>
          </a:p>
        </p:txBody>
      </p:sp>
      <p:sp>
        <p:nvSpPr>
          <p:cNvPr id="9" name="Content Placeholder 2">
            <a:extLst>
              <a:ext uri="{FF2B5EF4-FFF2-40B4-BE49-F238E27FC236}">
                <a16:creationId xmlns:a16="http://schemas.microsoft.com/office/drawing/2014/main" id="{F19D023C-40B9-457D-93FE-D93187C57C80}"/>
              </a:ext>
            </a:extLst>
          </p:cNvPr>
          <p:cNvSpPr>
            <a:spLocks noGrp="1"/>
          </p:cNvSpPr>
          <p:nvPr>
            <p:ph idx="1"/>
          </p:nvPr>
        </p:nvSpPr>
        <p:spPr>
          <a:xfrm>
            <a:off x="932934" y="5102689"/>
            <a:ext cx="10515600" cy="1450511"/>
          </a:xfrm>
        </p:spPr>
        <p:txBody>
          <a:bodyPr>
            <a:normAutofit/>
          </a:bodyPr>
          <a:lstStyle/>
          <a:p>
            <a:r>
              <a:rPr lang="en-US" sz="2400">
                <a:latin typeface="Helvetica" panose="020B0604020202020204" pitchFamily="34" charset="0"/>
                <a:cs typeface="Helvetica" panose="020B0604020202020204" pitchFamily="34" charset="0"/>
              </a:rPr>
              <a:t>y</a:t>
            </a:r>
            <a:r>
              <a:rPr lang="en-US" sz="2400" baseline="30000">
                <a:latin typeface="Helvetica" panose="020B0604020202020204" pitchFamily="34" charset="0"/>
                <a:cs typeface="Helvetica" panose="020B0604020202020204" pitchFamily="34" charset="0"/>
              </a:rPr>
              <a:t>+</a:t>
            </a:r>
            <a:r>
              <a:rPr lang="en-US" sz="2400">
                <a:effectLst/>
                <a:latin typeface="Helvetica" panose="020B0604020202020204" pitchFamily="34" charset="0"/>
                <a:ea typeface="DengXian" panose="02010600030101010101" pitchFamily="2" charset="-122"/>
                <a:cs typeface="Helvetica" panose="020B0604020202020204" pitchFamily="34" charset="0"/>
              </a:rPr>
              <a:t> needed </a:t>
            </a:r>
            <a:r>
              <a:rPr lang="en-US" sz="2400">
                <a:effectLst/>
                <a:latin typeface="Helvetica" panose="020B0604020202020204" pitchFamily="34" charset="0"/>
                <a:ea typeface="DengXian" panose="02010600030101010101" pitchFamily="2" charset="-122"/>
              </a:rPr>
              <a:t>to be</a:t>
            </a:r>
            <a:r>
              <a:rPr lang="en-US" sz="2400">
                <a:latin typeface="Helvetica" panose="020B0604020202020204" pitchFamily="34" charset="0"/>
                <a:ea typeface="DengXian" panose="02010600030101010101" pitchFamily="2" charset="-122"/>
              </a:rPr>
              <a:t> &lt;30 or &gt;300 for the k-epsilon model</a:t>
            </a:r>
          </a:p>
          <a:p>
            <a:endParaRPr lang="en-US" sz="2400">
              <a:effectLst/>
              <a:latin typeface="Helvetica" panose="020B0604020202020204" pitchFamily="34" charset="0"/>
              <a:ea typeface="DengXian" panose="02010600030101010101" pitchFamily="2" charset="-122"/>
            </a:endParaRPr>
          </a:p>
          <a:p>
            <a:r>
              <a:rPr lang="en-US" sz="2400">
                <a:latin typeface="Helvetica" panose="020B0604020202020204" pitchFamily="34" charset="0"/>
                <a:cs typeface="Helvetica" panose="020B0604020202020204" pitchFamily="34" charset="0"/>
              </a:rPr>
              <a:t>y</a:t>
            </a:r>
            <a:r>
              <a:rPr lang="en-US" sz="2400" baseline="30000">
                <a:latin typeface="Helvetica" panose="020B0604020202020204" pitchFamily="34" charset="0"/>
                <a:cs typeface="Helvetica" panose="020B0604020202020204" pitchFamily="34" charset="0"/>
              </a:rPr>
              <a:t>+</a:t>
            </a:r>
            <a:r>
              <a:rPr lang="en-US" sz="2400">
                <a:latin typeface="Helvetica" panose="020B0604020202020204" pitchFamily="34" charset="0"/>
                <a:ea typeface="DengXian" panose="02010600030101010101" pitchFamily="2" charset="-122"/>
              </a:rPr>
              <a:t> ranged between 0.9 – 2.2 in the final simulation</a:t>
            </a:r>
            <a:endParaRPr lang="en-US" sz="2400">
              <a:effectLst/>
              <a:latin typeface="Helvetica" panose="020B0604020202020204" pitchFamily="34" charset="0"/>
              <a:ea typeface="DengXian" panose="02010600030101010101" pitchFamily="2" charset="-122"/>
            </a:endParaRPr>
          </a:p>
        </p:txBody>
      </p:sp>
      <p:pic>
        <p:nvPicPr>
          <p:cNvPr id="12" name="Recorded Sound">
            <a:hlinkClick r:id="" action="ppaction://media"/>
            <a:extLst>
              <a:ext uri="{FF2B5EF4-FFF2-40B4-BE49-F238E27FC236}">
                <a16:creationId xmlns:a16="http://schemas.microsoft.com/office/drawing/2014/main" id="{BB624C4E-F151-437C-8EA8-85F11F55577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21931"/>
            <a:ext cx="609600" cy="609600"/>
          </a:xfrm>
          <a:prstGeom prst="rect">
            <a:avLst/>
          </a:prstGeom>
        </p:spPr>
      </p:pic>
    </p:spTree>
    <p:extLst>
      <p:ext uri="{BB962C8B-B14F-4D97-AF65-F5344CB8AC3E}">
        <p14:creationId xmlns:p14="http://schemas.microsoft.com/office/powerpoint/2010/main" val="156617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3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7A70E6E-37B3-4288-B152-35CBBD2AE467}"/>
              </a:ext>
            </a:extLst>
          </p:cNvPr>
          <p:cNvGraphicFramePr>
            <a:graphicFrameLocks noGrp="1"/>
          </p:cNvGraphicFramePr>
          <p:nvPr>
            <p:extLst>
              <p:ext uri="{D42A27DB-BD31-4B8C-83A1-F6EECF244321}">
                <p14:modId xmlns:p14="http://schemas.microsoft.com/office/powerpoint/2010/main" val="1693797839"/>
              </p:ext>
            </p:extLst>
          </p:nvPr>
        </p:nvGraphicFramePr>
        <p:xfrm>
          <a:off x="320040" y="1082614"/>
          <a:ext cx="11551920" cy="5322570"/>
        </p:xfrm>
        <a:graphic>
          <a:graphicData uri="http://schemas.openxmlformats.org/drawingml/2006/table">
            <a:tbl>
              <a:tblPr firstRow="1" firstCol="1" bandRow="1">
                <a:tableStyleId>{2D5ABB26-0587-4C30-8999-92F81FD0307C}</a:tableStyleId>
              </a:tblPr>
              <a:tblGrid>
                <a:gridCol w="3849816">
                  <a:extLst>
                    <a:ext uri="{9D8B030D-6E8A-4147-A177-3AD203B41FA5}">
                      <a16:colId xmlns:a16="http://schemas.microsoft.com/office/drawing/2014/main" val="926150290"/>
                    </a:ext>
                  </a:extLst>
                </a:gridCol>
                <a:gridCol w="3851052">
                  <a:extLst>
                    <a:ext uri="{9D8B030D-6E8A-4147-A177-3AD203B41FA5}">
                      <a16:colId xmlns:a16="http://schemas.microsoft.com/office/drawing/2014/main" val="839720085"/>
                    </a:ext>
                  </a:extLst>
                </a:gridCol>
                <a:gridCol w="3851052">
                  <a:extLst>
                    <a:ext uri="{9D8B030D-6E8A-4147-A177-3AD203B41FA5}">
                      <a16:colId xmlns:a16="http://schemas.microsoft.com/office/drawing/2014/main" val="1140405953"/>
                    </a:ext>
                  </a:extLst>
                </a:gridCol>
              </a:tblGrid>
              <a:tr h="0">
                <a:tc>
                  <a:txBody>
                    <a:bodyPr/>
                    <a:lstStyle/>
                    <a:p>
                      <a:pPr algn="ctr">
                        <a:lnSpc>
                          <a:spcPct val="107000"/>
                        </a:lnSpc>
                        <a:spcAft>
                          <a:spcPts val="800"/>
                        </a:spcAft>
                      </a:pPr>
                      <a:r>
                        <a:rPr lang="en-US" sz="1600" b="1">
                          <a:effectLst/>
                          <a:latin typeface="Helvetica" panose="020B0604020202020204" pitchFamily="34" charset="0"/>
                          <a:cs typeface="Helvetica" panose="020B0604020202020204" pitchFamily="34" charset="0"/>
                        </a:rPr>
                        <a:t> </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a:effectLst/>
                          <a:latin typeface="Helvetica" panose="020B0604020202020204" pitchFamily="34" charset="0"/>
                          <a:cs typeface="Helvetica" panose="020B0604020202020204" pitchFamily="34" charset="0"/>
                        </a:rPr>
                        <a:t>Outer volute casing</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b="1">
                          <a:effectLst/>
                          <a:latin typeface="Helvetica" panose="020B0604020202020204" pitchFamily="34" charset="0"/>
                          <a:cs typeface="Helvetica" panose="020B0604020202020204" pitchFamily="34" charset="0"/>
                        </a:rPr>
                        <a:t>Rotating disc region</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602147"/>
                  </a:ext>
                </a:extLst>
              </a:tr>
              <a:tr h="0">
                <a:tc>
                  <a:txBody>
                    <a:bodyPr/>
                    <a:lstStyle/>
                    <a:p>
                      <a:pPr algn="ctr">
                        <a:lnSpc>
                          <a:spcPct val="107000"/>
                        </a:lnSpc>
                        <a:spcAft>
                          <a:spcPts val="800"/>
                        </a:spcAft>
                      </a:pPr>
                      <a:r>
                        <a:rPr lang="en-US" sz="1600" b="1">
                          <a:effectLst/>
                          <a:latin typeface="Helvetica" panose="020B0604020202020204" pitchFamily="34" charset="0"/>
                          <a:cs typeface="Helvetica" panose="020B0604020202020204" pitchFamily="34" charset="0"/>
                        </a:rPr>
                        <a:t>Turbulent model</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gridSpan="2">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Standard k - ε</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hMerge="1">
                  <a:txBody>
                    <a:bodyPr/>
                    <a:lstStyle/>
                    <a:p>
                      <a:endParaRPr lang="en-MY"/>
                    </a:p>
                  </a:txBody>
                  <a:tcPr/>
                </a:tc>
                <a:extLst>
                  <a:ext uri="{0D108BD9-81ED-4DB2-BD59-A6C34878D82A}">
                    <a16:rowId xmlns:a16="http://schemas.microsoft.com/office/drawing/2014/main" val="2557946744"/>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Wall function</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gridSpan="2">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Enhanced</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hMerge="1">
                  <a:txBody>
                    <a:bodyPr/>
                    <a:lstStyle/>
                    <a:p>
                      <a:endParaRPr lang="en-MY"/>
                    </a:p>
                  </a:txBody>
                  <a:tcPr/>
                </a:tc>
                <a:extLst>
                  <a:ext uri="{0D108BD9-81ED-4DB2-BD59-A6C34878D82A}">
                    <a16:rowId xmlns:a16="http://schemas.microsoft.com/office/drawing/2014/main" val="2326380548"/>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Fluid type</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gridSpan="2">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Water – liquid </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endParaRPr lang="en-MY"/>
                    </a:p>
                  </a:txBody>
                  <a:tcPr/>
                </a:tc>
                <a:extLst>
                  <a:ext uri="{0D108BD9-81ED-4DB2-BD59-A6C34878D82A}">
                    <a16:rowId xmlns:a16="http://schemas.microsoft.com/office/drawing/2014/main" val="2816254249"/>
                  </a:ext>
                </a:extLst>
              </a:tr>
              <a:tr h="0">
                <a:tc>
                  <a:txBody>
                    <a:bodyPr/>
                    <a:lstStyle/>
                    <a:p>
                      <a:pPr algn="ctr">
                        <a:lnSpc>
                          <a:spcPct val="107000"/>
                        </a:lnSpc>
                        <a:spcAft>
                          <a:spcPts val="800"/>
                        </a:spcAft>
                      </a:pPr>
                      <a:r>
                        <a:rPr lang="en-US" sz="1600" b="1">
                          <a:effectLst/>
                          <a:latin typeface="Helvetica" panose="020B0604020202020204" pitchFamily="34" charset="0"/>
                          <a:cs typeface="Helvetica" panose="020B0604020202020204" pitchFamily="34" charset="0"/>
                        </a:rPr>
                        <a:t>Wall motion</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Stationary</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Moving wall</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87058633"/>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Speed (rad/s)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209.4395</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768167353"/>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Rotation Axis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Z- Axis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3316095"/>
                  </a:ext>
                </a:extLst>
              </a:tr>
              <a:tr h="0">
                <a:tc>
                  <a:txBody>
                    <a:bodyPr/>
                    <a:lstStyle/>
                    <a:p>
                      <a:pPr algn="ctr">
                        <a:lnSpc>
                          <a:spcPct val="107000"/>
                        </a:lnSpc>
                        <a:spcAft>
                          <a:spcPts val="800"/>
                        </a:spcAft>
                      </a:pPr>
                      <a:r>
                        <a:rPr lang="en-US" sz="1600" b="1">
                          <a:effectLst/>
                          <a:latin typeface="Helvetica" panose="020B0604020202020204" pitchFamily="34" charset="0"/>
                          <a:cs typeface="Helvetica" panose="020B0604020202020204" pitchFamily="34" charset="0"/>
                        </a:rPr>
                        <a:t>Inlet boundary type</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Mass flow inlet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Mass flow inlet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04203861"/>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Inlet mass flow (kg/s)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1 </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1</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459492960"/>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Inlet gauge pressure (Pa)</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100000</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99394.01091</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3565463546"/>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Inlet turbulent intensity</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0.0331</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864609839"/>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Radial flow component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-0.145</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87590036"/>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Tangential flow component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0.89</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3448813215"/>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Axial flow component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0.00351</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404906"/>
                  </a:ext>
                </a:extLst>
              </a:tr>
              <a:tr h="0">
                <a:tc>
                  <a:txBody>
                    <a:bodyPr/>
                    <a:lstStyle/>
                    <a:p>
                      <a:pPr algn="ctr">
                        <a:lnSpc>
                          <a:spcPct val="107000"/>
                        </a:lnSpc>
                        <a:spcAft>
                          <a:spcPts val="800"/>
                        </a:spcAft>
                      </a:pPr>
                      <a:r>
                        <a:rPr lang="en-US" sz="1600" b="1">
                          <a:effectLst/>
                          <a:latin typeface="Helvetica" panose="020B0604020202020204" pitchFamily="34" charset="0"/>
                          <a:cs typeface="Helvetica" panose="020B0604020202020204" pitchFamily="34" charset="0"/>
                        </a:rPr>
                        <a:t>Outlet boundary type</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Mass flow outlet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Pressure outlet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72332858"/>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Outlet mass flow (kg/s)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1</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228015619"/>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Outlet gauge pressure (Pa)</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 </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 </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49212009"/>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Outlet turbulent intensity</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 </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0.0331</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6141275"/>
                  </a:ext>
                </a:extLst>
              </a:tr>
              <a:tr h="0">
                <a:tc>
                  <a:txBody>
                    <a:bodyPr/>
                    <a:lstStyle/>
                    <a:p>
                      <a:pPr algn="ctr">
                        <a:lnSpc>
                          <a:spcPct val="107000"/>
                        </a:lnSpc>
                        <a:spcAft>
                          <a:spcPts val="800"/>
                        </a:spcAft>
                      </a:pPr>
                      <a:r>
                        <a:rPr lang="en-US" sz="1600" b="1">
                          <a:effectLst/>
                          <a:latin typeface="Helvetica" panose="020B0604020202020204" pitchFamily="34" charset="0"/>
                          <a:cs typeface="Helvetica" panose="020B0604020202020204" pitchFamily="34" charset="0"/>
                        </a:rPr>
                        <a:t>Relaxation factors</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 </a:t>
                      </a: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 </a:t>
                      </a: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43364577"/>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Pressure</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0.2</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0.5</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1258936494"/>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Turbulent kinetic energy</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0.5</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0.75</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4047772960"/>
                  </a:ext>
                </a:extLst>
              </a:tr>
              <a:tr h="0">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Turbulent dissipation rate</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0.5</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gn="ctr">
                        <a:lnSpc>
                          <a:spcPct val="107000"/>
                        </a:lnSpc>
                        <a:spcAft>
                          <a:spcPts val="800"/>
                        </a:spcAft>
                      </a:pPr>
                      <a:r>
                        <a:rPr lang="en-US" sz="1600">
                          <a:effectLst/>
                          <a:latin typeface="Helvetica" panose="020B0604020202020204" pitchFamily="34" charset="0"/>
                          <a:cs typeface="Helvetica" panose="020B0604020202020204" pitchFamily="34" charset="0"/>
                        </a:rPr>
                        <a:t>0.75</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4146074427"/>
                  </a:ext>
                </a:extLst>
              </a:tr>
            </a:tbl>
          </a:graphicData>
        </a:graphic>
      </p:graphicFrame>
      <p:pic>
        <p:nvPicPr>
          <p:cNvPr id="4" name="Picture 2">
            <a:extLst>
              <a:ext uri="{FF2B5EF4-FFF2-40B4-BE49-F238E27FC236}">
                <a16:creationId xmlns:a16="http://schemas.microsoft.com/office/drawing/2014/main" id="{57DEF0B8-B765-435D-8C9E-3BD44DA4E6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5959989E-AD8E-45AC-860B-6B7BABB66A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
        <p:nvSpPr>
          <p:cNvPr id="6" name="Title 1">
            <a:extLst>
              <a:ext uri="{FF2B5EF4-FFF2-40B4-BE49-F238E27FC236}">
                <a16:creationId xmlns:a16="http://schemas.microsoft.com/office/drawing/2014/main" id="{C19A3F60-EFF2-4A50-BF57-D4C9DC23D469}"/>
              </a:ext>
            </a:extLst>
          </p:cNvPr>
          <p:cNvSpPr txBox="1">
            <a:spLocks/>
          </p:cNvSpPr>
          <p:nvPr/>
        </p:nvSpPr>
        <p:spPr>
          <a:xfrm>
            <a:off x="105200" y="89813"/>
            <a:ext cx="8062616"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5.1 Methodology – Simulation Settings</a:t>
            </a:r>
            <a:endParaRPr lang="en-US" sz="2400" b="1">
              <a:latin typeface="Helvetica" pitchFamily="2" charset="0"/>
              <a:ea typeface="+mn-ea"/>
              <a:cs typeface="+mn-cs"/>
            </a:endParaRPr>
          </a:p>
        </p:txBody>
      </p:sp>
    </p:spTree>
    <p:extLst>
      <p:ext uri="{BB962C8B-B14F-4D97-AF65-F5344CB8AC3E}">
        <p14:creationId xmlns:p14="http://schemas.microsoft.com/office/powerpoint/2010/main" val="309223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8837C8-6F26-4BC5-BF71-94CC66E6376A}"/>
              </a:ext>
            </a:extLst>
          </p:cNvPr>
          <p:cNvGrpSpPr/>
          <p:nvPr/>
        </p:nvGrpSpPr>
        <p:grpSpPr>
          <a:xfrm>
            <a:off x="1957946" y="726712"/>
            <a:ext cx="8276107" cy="4767487"/>
            <a:chOff x="1957946" y="1449524"/>
            <a:chExt cx="8276107" cy="4767487"/>
          </a:xfrm>
        </p:grpSpPr>
        <p:pic>
          <p:nvPicPr>
            <p:cNvPr id="5" name="Picture 4">
              <a:extLst>
                <a:ext uri="{FF2B5EF4-FFF2-40B4-BE49-F238E27FC236}">
                  <a16:creationId xmlns:a16="http://schemas.microsoft.com/office/drawing/2014/main" id="{DA0C2A71-AC18-4867-B896-D888DC84DAFA}"/>
                </a:ext>
              </a:extLst>
            </p:cNvPr>
            <p:cNvPicPr>
              <a:picLocks noChangeAspect="1"/>
            </p:cNvPicPr>
            <p:nvPr/>
          </p:nvPicPr>
          <p:blipFill>
            <a:blip r:embed="rId5"/>
            <a:stretch>
              <a:fillRect/>
            </a:stretch>
          </p:blipFill>
          <p:spPr>
            <a:xfrm>
              <a:off x="1957947" y="1449525"/>
              <a:ext cx="3292125" cy="2383743"/>
            </a:xfrm>
            <a:prstGeom prst="rect">
              <a:avLst/>
            </a:prstGeom>
          </p:spPr>
        </p:pic>
        <p:pic>
          <p:nvPicPr>
            <p:cNvPr id="10" name="Picture 9">
              <a:extLst>
                <a:ext uri="{FF2B5EF4-FFF2-40B4-BE49-F238E27FC236}">
                  <a16:creationId xmlns:a16="http://schemas.microsoft.com/office/drawing/2014/main" id="{5F720A6C-0AE2-4E50-BB0B-FA0D1E69A805}"/>
                </a:ext>
              </a:extLst>
            </p:cNvPr>
            <p:cNvPicPr>
              <a:picLocks noChangeAspect="1"/>
            </p:cNvPicPr>
            <p:nvPr/>
          </p:nvPicPr>
          <p:blipFill>
            <a:blip r:embed="rId6"/>
            <a:stretch>
              <a:fillRect/>
            </a:stretch>
          </p:blipFill>
          <p:spPr>
            <a:xfrm>
              <a:off x="6941928" y="1449524"/>
              <a:ext cx="3292125" cy="2383743"/>
            </a:xfrm>
            <a:prstGeom prst="rect">
              <a:avLst/>
            </a:prstGeom>
          </p:spPr>
        </p:pic>
        <p:pic>
          <p:nvPicPr>
            <p:cNvPr id="11" name="Picture 10">
              <a:extLst>
                <a:ext uri="{FF2B5EF4-FFF2-40B4-BE49-F238E27FC236}">
                  <a16:creationId xmlns:a16="http://schemas.microsoft.com/office/drawing/2014/main" id="{80B88BF3-ACB9-437D-8D5E-AA39AF012046}"/>
                </a:ext>
              </a:extLst>
            </p:cNvPr>
            <p:cNvPicPr>
              <a:picLocks noChangeAspect="1"/>
            </p:cNvPicPr>
            <p:nvPr/>
          </p:nvPicPr>
          <p:blipFill>
            <a:blip r:embed="rId7"/>
            <a:stretch>
              <a:fillRect/>
            </a:stretch>
          </p:blipFill>
          <p:spPr>
            <a:xfrm>
              <a:off x="1957946" y="3833268"/>
              <a:ext cx="3292125" cy="2383743"/>
            </a:xfrm>
            <a:prstGeom prst="rect">
              <a:avLst/>
            </a:prstGeom>
          </p:spPr>
        </p:pic>
        <p:pic>
          <p:nvPicPr>
            <p:cNvPr id="12" name="Picture 11">
              <a:extLst>
                <a:ext uri="{FF2B5EF4-FFF2-40B4-BE49-F238E27FC236}">
                  <a16:creationId xmlns:a16="http://schemas.microsoft.com/office/drawing/2014/main" id="{7D0A921D-0C52-497E-8261-B1554E743567}"/>
                </a:ext>
              </a:extLst>
            </p:cNvPr>
            <p:cNvPicPr>
              <a:picLocks noChangeAspect="1"/>
            </p:cNvPicPr>
            <p:nvPr/>
          </p:nvPicPr>
          <p:blipFill>
            <a:blip r:embed="rId8"/>
            <a:stretch>
              <a:fillRect/>
            </a:stretch>
          </p:blipFill>
          <p:spPr>
            <a:xfrm>
              <a:off x="6941927" y="3833268"/>
              <a:ext cx="3292125" cy="2383743"/>
            </a:xfrm>
            <a:prstGeom prst="rect">
              <a:avLst/>
            </a:prstGeom>
          </p:spPr>
        </p:pic>
      </p:grpSp>
      <p:sp>
        <p:nvSpPr>
          <p:cNvPr id="13" name="TextBox 12">
            <a:extLst>
              <a:ext uri="{FF2B5EF4-FFF2-40B4-BE49-F238E27FC236}">
                <a16:creationId xmlns:a16="http://schemas.microsoft.com/office/drawing/2014/main" id="{9484C405-47EF-400E-9336-17353EBB7F47}"/>
              </a:ext>
            </a:extLst>
          </p:cNvPr>
          <p:cNvSpPr txBox="1"/>
          <p:nvPr/>
        </p:nvSpPr>
        <p:spPr>
          <a:xfrm>
            <a:off x="183577" y="5484579"/>
            <a:ext cx="11703623" cy="1200329"/>
          </a:xfrm>
          <a:prstGeom prst="rect">
            <a:avLst/>
          </a:prstGeom>
          <a:noFill/>
        </p:spPr>
        <p:txBody>
          <a:bodyPr wrap="square" rtlCol="0">
            <a:spAutoFit/>
          </a:bodyPr>
          <a:lstStyle/>
          <a:p>
            <a:pPr marL="285750" indent="-285750">
              <a:buFont typeface="Arial" panose="020B0604020202020204" pitchFamily="34" charset="0"/>
              <a:buChar char="•"/>
            </a:pPr>
            <a:r>
              <a:rPr lang="en-US" sz="2400">
                <a:effectLst/>
                <a:latin typeface="Helvetica" panose="020B0604020202020204" pitchFamily="34" charset="0"/>
                <a:ea typeface="DengXian" panose="02010600030101010101" pitchFamily="2" charset="-122"/>
                <a:cs typeface="Arial" panose="020B0604020202020204" pitchFamily="34" charset="0"/>
              </a:rPr>
              <a:t>Large deviation in velocity angle, magnitude and pressure at lower mesh resolution</a:t>
            </a:r>
          </a:p>
          <a:p>
            <a:pPr marL="285750" indent="-285750">
              <a:buFont typeface="Arial" panose="020B0604020202020204" pitchFamily="34" charset="0"/>
              <a:buChar char="•"/>
            </a:pPr>
            <a:r>
              <a:rPr lang="en-US" sz="2400">
                <a:latin typeface="Helvetica" panose="020B0604020202020204" pitchFamily="34" charset="0"/>
                <a:ea typeface="DengXian" panose="02010600030101010101" pitchFamily="2" charset="-122"/>
                <a:cs typeface="Arial" panose="020B0604020202020204" pitchFamily="34" charset="0"/>
              </a:rPr>
              <a:t>After 1.6 million cells, changes in velocity magnitude were lower than 10% (volute).</a:t>
            </a:r>
          </a:p>
          <a:p>
            <a:pPr marL="285750" indent="-285750">
              <a:buFont typeface="Arial" panose="020B0604020202020204" pitchFamily="34" charset="0"/>
              <a:buChar char="•"/>
            </a:pPr>
            <a:r>
              <a:rPr lang="en-US" sz="2400">
                <a:effectLst/>
                <a:latin typeface="Helvetica" panose="020B0604020202020204" pitchFamily="34" charset="0"/>
                <a:ea typeface="DengXian" panose="02010600030101010101" pitchFamily="2" charset="-122"/>
                <a:cs typeface="Arial" panose="020B0604020202020204" pitchFamily="34" charset="0"/>
              </a:rPr>
              <a:t>More than 890,000 cells, only a 2.25% change in gradient was observed (</a:t>
            </a:r>
            <a:r>
              <a:rPr lang="en-US" sz="2400">
                <a:latin typeface="Helvetica" panose="020B0604020202020204" pitchFamily="34" charset="0"/>
                <a:ea typeface="DengXian" panose="02010600030101010101" pitchFamily="2" charset="-122"/>
                <a:cs typeface="Arial" panose="020B0604020202020204" pitchFamily="34" charset="0"/>
              </a:rPr>
              <a:t>disc).</a:t>
            </a:r>
            <a:endParaRPr lang="en-MY" sz="2400"/>
          </a:p>
        </p:txBody>
      </p:sp>
      <p:pic>
        <p:nvPicPr>
          <p:cNvPr id="8" name="Picture 2">
            <a:extLst>
              <a:ext uri="{FF2B5EF4-FFF2-40B4-BE49-F238E27FC236}">
                <a16:creationId xmlns:a16="http://schemas.microsoft.com/office/drawing/2014/main" id="{12AC1837-BCA2-48AB-867A-EDCCBD66DC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90B5BA1F-28C1-444A-A341-940C9F86BD3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82400" y="6248400"/>
            <a:ext cx="609600" cy="609600"/>
          </a:xfrm>
          <a:prstGeom prst="rect">
            <a:avLst/>
          </a:prstGeom>
        </p:spPr>
      </p:pic>
      <p:sp>
        <p:nvSpPr>
          <p:cNvPr id="14" name="Title 1">
            <a:extLst>
              <a:ext uri="{FF2B5EF4-FFF2-40B4-BE49-F238E27FC236}">
                <a16:creationId xmlns:a16="http://schemas.microsoft.com/office/drawing/2014/main" id="{026750F3-1FD8-44E4-A41F-750172E39A98}"/>
              </a:ext>
            </a:extLst>
          </p:cNvPr>
          <p:cNvSpPr txBox="1">
            <a:spLocks/>
          </p:cNvSpPr>
          <p:nvPr/>
        </p:nvSpPr>
        <p:spPr>
          <a:xfrm>
            <a:off x="105200" y="89813"/>
            <a:ext cx="8544530"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5.2 Results – Mesh convergence analysis</a:t>
            </a:r>
            <a:endParaRPr lang="en-US" sz="2400" b="1">
              <a:latin typeface="Helvetica" pitchFamily="2" charset="0"/>
              <a:ea typeface="+mn-ea"/>
              <a:cs typeface="+mn-cs"/>
            </a:endParaRPr>
          </a:p>
        </p:txBody>
      </p:sp>
    </p:spTree>
    <p:extLst>
      <p:ext uri="{BB962C8B-B14F-4D97-AF65-F5344CB8AC3E}">
        <p14:creationId xmlns:p14="http://schemas.microsoft.com/office/powerpoint/2010/main" val="293565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0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0A8473-3938-4F0D-83E3-9AC356A023A7}"/>
              </a:ext>
            </a:extLst>
          </p:cNvPr>
          <p:cNvGrpSpPr/>
          <p:nvPr/>
        </p:nvGrpSpPr>
        <p:grpSpPr>
          <a:xfrm>
            <a:off x="77833" y="601647"/>
            <a:ext cx="3914775" cy="2947802"/>
            <a:chOff x="2678511" y="0"/>
            <a:chExt cx="2948096" cy="2218055"/>
          </a:xfrm>
        </p:grpSpPr>
        <p:pic>
          <p:nvPicPr>
            <p:cNvPr id="3" name="Picture 2">
              <a:extLst>
                <a:ext uri="{FF2B5EF4-FFF2-40B4-BE49-F238E27FC236}">
                  <a16:creationId xmlns:a16="http://schemas.microsoft.com/office/drawing/2014/main" id="{4AB9709C-1F8C-414A-BF79-57B4F391E334}"/>
                </a:ext>
              </a:extLst>
            </p:cNvPr>
            <p:cNvPicPr/>
            <p:nvPr/>
          </p:nvPicPr>
          <p:blipFill rotWithShape="1">
            <a:blip r:embed="rId5"/>
            <a:srcRect l="45264" b="43313"/>
            <a:stretch/>
          </p:blipFill>
          <p:spPr bwMode="auto">
            <a:xfrm>
              <a:off x="2678511" y="0"/>
              <a:ext cx="2948096" cy="221805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5710FA31-C82D-440B-8A6A-DF0498781C2B}"/>
                </a:ext>
              </a:extLst>
            </p:cNvPr>
            <p:cNvSpPr/>
            <p:nvPr/>
          </p:nvSpPr>
          <p:spPr>
            <a:xfrm>
              <a:off x="4550491" y="1173949"/>
              <a:ext cx="170655" cy="132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F34A2C9-C677-4E55-8B3F-A6AFC1740AA0}"/>
              </a:ext>
            </a:extLst>
          </p:cNvPr>
          <p:cNvPicPr/>
          <p:nvPr/>
        </p:nvPicPr>
        <p:blipFill rotWithShape="1">
          <a:blip r:embed="rId6"/>
          <a:srcRect l="8309"/>
          <a:stretch/>
        </p:blipFill>
        <p:spPr>
          <a:xfrm>
            <a:off x="88093" y="3543923"/>
            <a:ext cx="3589514" cy="1666875"/>
          </a:xfrm>
          <a:prstGeom prst="rect">
            <a:avLst/>
          </a:prstGeom>
        </p:spPr>
      </p:pic>
      <p:cxnSp>
        <p:nvCxnSpPr>
          <p:cNvPr id="10" name="Straight Arrow Connector 9">
            <a:extLst>
              <a:ext uri="{FF2B5EF4-FFF2-40B4-BE49-F238E27FC236}">
                <a16:creationId xmlns:a16="http://schemas.microsoft.com/office/drawing/2014/main" id="{7874E001-1B9B-4D7F-996B-5EAFEB58E7E7}"/>
              </a:ext>
            </a:extLst>
          </p:cNvPr>
          <p:cNvCxnSpPr>
            <a:cxnSpLocks/>
            <a:stCxn id="5" idx="2"/>
          </p:cNvCxnSpPr>
          <p:nvPr/>
        </p:nvCxnSpPr>
        <p:spPr>
          <a:xfrm flipH="1">
            <a:off x="2676940" y="2338209"/>
            <a:ext cx="1" cy="11682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CB8DC46A-8FEB-40AC-BD6D-6612BB554B5C}"/>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Tropical Jungle Canopy</a:t>
            </a:r>
          </a:p>
        </p:txBody>
      </p:sp>
      <p:pic>
        <p:nvPicPr>
          <p:cNvPr id="18" name="Picture 17">
            <a:extLst>
              <a:ext uri="{FF2B5EF4-FFF2-40B4-BE49-F238E27FC236}">
                <a16:creationId xmlns:a16="http://schemas.microsoft.com/office/drawing/2014/main" id="{3002F6C6-7CC3-4A13-92B5-D9C9B6DC8A39}"/>
              </a:ext>
            </a:extLst>
          </p:cNvPr>
          <p:cNvPicPr/>
          <p:nvPr/>
        </p:nvPicPr>
        <p:blipFill>
          <a:blip r:embed="rId7"/>
          <a:stretch>
            <a:fillRect/>
          </a:stretch>
        </p:blipFill>
        <p:spPr>
          <a:xfrm>
            <a:off x="65797" y="5210798"/>
            <a:ext cx="1851660" cy="1428115"/>
          </a:xfrm>
          <a:prstGeom prst="rect">
            <a:avLst/>
          </a:prstGeom>
        </p:spPr>
      </p:pic>
      <p:pic>
        <p:nvPicPr>
          <p:cNvPr id="2" name="Picture 1" descr="A tree with a mountain in the background&#10;&#10;Description automatically generated">
            <a:extLst>
              <a:ext uri="{FF2B5EF4-FFF2-40B4-BE49-F238E27FC236}">
                <a16:creationId xmlns:a16="http://schemas.microsoft.com/office/drawing/2014/main" id="{831F6DAE-1751-48FF-844E-5B183E1B3E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76940" y="4899380"/>
            <a:ext cx="2792480" cy="1868807"/>
          </a:xfrm>
          <a:prstGeom prst="rect">
            <a:avLst/>
          </a:prstGeom>
          <a:ln>
            <a:solidFill>
              <a:schemeClr val="tx1"/>
            </a:solidFill>
          </a:ln>
        </p:spPr>
      </p:pic>
      <p:grpSp>
        <p:nvGrpSpPr>
          <p:cNvPr id="46" name="Group 45">
            <a:extLst>
              <a:ext uri="{FF2B5EF4-FFF2-40B4-BE49-F238E27FC236}">
                <a16:creationId xmlns:a16="http://schemas.microsoft.com/office/drawing/2014/main" id="{021B7C48-DB03-488D-878A-CC86F13E434C}"/>
              </a:ext>
            </a:extLst>
          </p:cNvPr>
          <p:cNvGrpSpPr/>
          <p:nvPr/>
        </p:nvGrpSpPr>
        <p:grpSpPr>
          <a:xfrm>
            <a:off x="6266454" y="1694813"/>
            <a:ext cx="5194372" cy="3204567"/>
            <a:chOff x="4450049" y="341139"/>
            <a:chExt cx="4508792" cy="2709560"/>
          </a:xfrm>
        </p:grpSpPr>
        <p:pic>
          <p:nvPicPr>
            <p:cNvPr id="28" name="Picture 27" descr="Shape&#10;&#10;Description automatically generated">
              <a:extLst>
                <a:ext uri="{FF2B5EF4-FFF2-40B4-BE49-F238E27FC236}">
                  <a16:creationId xmlns:a16="http://schemas.microsoft.com/office/drawing/2014/main" id="{7CD3CEE1-6B68-4367-830C-38EFD02312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0354" y="509447"/>
              <a:ext cx="2139663" cy="2492886"/>
            </a:xfrm>
            <a:prstGeom prst="rect">
              <a:avLst/>
            </a:prstGeom>
          </p:spPr>
        </p:pic>
        <p:pic>
          <p:nvPicPr>
            <p:cNvPr id="30" name="Picture 29">
              <a:extLst>
                <a:ext uri="{FF2B5EF4-FFF2-40B4-BE49-F238E27FC236}">
                  <a16:creationId xmlns:a16="http://schemas.microsoft.com/office/drawing/2014/main" id="{E265FF46-5C48-4AF3-9737-FA69353AC4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99094" y="2729669"/>
              <a:ext cx="109625" cy="252000"/>
            </a:xfrm>
            <a:prstGeom prst="rect">
              <a:avLst/>
            </a:prstGeom>
          </p:spPr>
        </p:pic>
        <p:cxnSp>
          <p:nvCxnSpPr>
            <p:cNvPr id="32" name="Straight Arrow Connector 31">
              <a:extLst>
                <a:ext uri="{FF2B5EF4-FFF2-40B4-BE49-F238E27FC236}">
                  <a16:creationId xmlns:a16="http://schemas.microsoft.com/office/drawing/2014/main" id="{3A6702B2-4CDB-4707-9723-A016EB27E4E8}"/>
                </a:ext>
              </a:extLst>
            </p:cNvPr>
            <p:cNvCxnSpPr>
              <a:cxnSpLocks/>
            </p:cNvCxnSpPr>
            <p:nvPr/>
          </p:nvCxnSpPr>
          <p:spPr>
            <a:xfrm>
              <a:off x="4480560" y="492445"/>
              <a:ext cx="0" cy="248922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6BFB51B0-1335-4C62-A081-DCBA0AD0A6F4}"/>
                </a:ext>
              </a:extLst>
            </p:cNvPr>
            <p:cNvSpPr txBox="1">
              <a:spLocks/>
            </p:cNvSpPr>
            <p:nvPr/>
          </p:nvSpPr>
          <p:spPr>
            <a:xfrm>
              <a:off x="4450049" y="2241330"/>
              <a:ext cx="765730" cy="3806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a:latin typeface="Helvetica"/>
                  <a:cs typeface="Helvetica"/>
                </a:rPr>
                <a:t>&gt;20 m</a:t>
              </a:r>
              <a:endParaRPr lang="en-US" sz="1600" b="1">
                <a:latin typeface="Helvetica" panose="020B0604020202020204" pitchFamily="34" charset="0"/>
                <a:cs typeface="Helvetica" panose="020B0604020202020204" pitchFamily="34" charset="0"/>
              </a:endParaRPr>
            </a:p>
          </p:txBody>
        </p:sp>
        <p:pic>
          <p:nvPicPr>
            <p:cNvPr id="36" name="Picture 35">
              <a:extLst>
                <a:ext uri="{FF2B5EF4-FFF2-40B4-BE49-F238E27FC236}">
                  <a16:creationId xmlns:a16="http://schemas.microsoft.com/office/drawing/2014/main" id="{F55CE6E5-C8B9-49BB-933D-C395067E7D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4041" y="555899"/>
              <a:ext cx="2494800" cy="2494800"/>
            </a:xfrm>
            <a:prstGeom prst="rect">
              <a:avLst/>
            </a:prstGeom>
          </p:spPr>
        </p:pic>
        <p:sp>
          <p:nvSpPr>
            <p:cNvPr id="37" name="Title 1">
              <a:extLst>
                <a:ext uri="{FF2B5EF4-FFF2-40B4-BE49-F238E27FC236}">
                  <a16:creationId xmlns:a16="http://schemas.microsoft.com/office/drawing/2014/main" id="{66E1ADB2-0D2C-4D2A-86CE-1AD057C23903}"/>
                </a:ext>
              </a:extLst>
            </p:cNvPr>
            <p:cNvSpPr txBox="1">
              <a:spLocks/>
            </p:cNvSpPr>
            <p:nvPr/>
          </p:nvSpPr>
          <p:spPr>
            <a:xfrm>
              <a:off x="8025457" y="1630680"/>
              <a:ext cx="898723" cy="42461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a:latin typeface="Helvetica"/>
                  <a:cs typeface="Helvetica"/>
                </a:rPr>
                <a:t>$$$</a:t>
              </a:r>
              <a:endParaRPr lang="en-US" sz="3200" b="1">
                <a:latin typeface="Helvetica" panose="020B0604020202020204" pitchFamily="34" charset="0"/>
                <a:cs typeface="Helvetica" panose="020B0604020202020204" pitchFamily="34" charset="0"/>
              </a:endParaRPr>
            </a:p>
          </p:txBody>
        </p:sp>
        <p:pic>
          <p:nvPicPr>
            <p:cNvPr id="39" name="Picture 38">
              <a:extLst>
                <a:ext uri="{FF2B5EF4-FFF2-40B4-BE49-F238E27FC236}">
                  <a16:creationId xmlns:a16="http://schemas.microsoft.com/office/drawing/2014/main" id="{DA36DA21-FA86-4649-8F5C-908A6DC15B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15552" y="341139"/>
              <a:ext cx="429519" cy="429519"/>
            </a:xfrm>
            <a:prstGeom prst="rect">
              <a:avLst/>
            </a:prstGeom>
          </p:spPr>
        </p:pic>
        <p:cxnSp>
          <p:nvCxnSpPr>
            <p:cNvPr id="41" name="Straight Arrow Connector 40">
              <a:extLst>
                <a:ext uri="{FF2B5EF4-FFF2-40B4-BE49-F238E27FC236}">
                  <a16:creationId xmlns:a16="http://schemas.microsoft.com/office/drawing/2014/main" id="{06CB1658-7318-4A01-A60A-EEA492BC7E30}"/>
                </a:ext>
              </a:extLst>
            </p:cNvPr>
            <p:cNvCxnSpPr/>
            <p:nvPr/>
          </p:nvCxnSpPr>
          <p:spPr>
            <a:xfrm>
              <a:off x="7011412" y="492445"/>
              <a:ext cx="320476" cy="208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47AF0C7-92F6-4655-B03D-E15AD542DF51}"/>
                </a:ext>
              </a:extLst>
            </p:cNvPr>
            <p:cNvCxnSpPr/>
            <p:nvPr/>
          </p:nvCxnSpPr>
          <p:spPr>
            <a:xfrm>
              <a:off x="6960360" y="596874"/>
              <a:ext cx="320476" cy="208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0AD3796-C023-4782-9B41-384E6578AE35}"/>
                </a:ext>
              </a:extLst>
            </p:cNvPr>
            <p:cNvCxnSpPr/>
            <p:nvPr/>
          </p:nvCxnSpPr>
          <p:spPr>
            <a:xfrm>
              <a:off x="6909308" y="701303"/>
              <a:ext cx="320476" cy="208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A3B0D38F-75BF-421B-B9F1-2ECF021007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8077137" y="564772"/>
              <a:ext cx="464032" cy="481920"/>
            </a:xfrm>
            <a:prstGeom prst="rect">
              <a:avLst/>
            </a:prstGeom>
          </p:spPr>
        </p:pic>
      </p:grpSp>
      <p:sp>
        <p:nvSpPr>
          <p:cNvPr id="53" name="Title 1">
            <a:extLst>
              <a:ext uri="{FF2B5EF4-FFF2-40B4-BE49-F238E27FC236}">
                <a16:creationId xmlns:a16="http://schemas.microsoft.com/office/drawing/2014/main" id="{61D623E0-6D2A-4437-B4C6-1D76418F2D15}"/>
              </a:ext>
            </a:extLst>
          </p:cNvPr>
          <p:cNvSpPr txBox="1">
            <a:spLocks/>
          </p:cNvSpPr>
          <p:nvPr/>
        </p:nvSpPr>
        <p:spPr>
          <a:xfrm>
            <a:off x="4170696" y="873485"/>
            <a:ext cx="7943471" cy="648538"/>
          </a:xfrm>
          <a:prstGeom prst="rect">
            <a:avLst/>
          </a:prstGeom>
          <a:ln>
            <a:noFill/>
          </a:ln>
        </p:spPr>
        <p:txBody>
          <a:bodyPr vert="horz" lIns="91440" tIns="45720" rIns="91440" bIns="45720" rtlCol="0" anchor="t">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l">
              <a:spcBef>
                <a:spcPts val="600"/>
              </a:spcBef>
              <a:spcAft>
                <a:spcPts val="600"/>
              </a:spcAft>
              <a:buFont typeface="Arial" panose="020B0604020202020204" pitchFamily="34" charset="0"/>
              <a:buChar char="•"/>
            </a:pPr>
            <a:r>
              <a:rPr lang="en-US" sz="1800">
                <a:latin typeface="Helvetica"/>
                <a:cs typeface="Helvetica"/>
              </a:rPr>
              <a:t>Dense tropical rainforests consisting of tall trees, forming a high canopy.</a:t>
            </a:r>
          </a:p>
          <a:p>
            <a:pPr marL="285750" indent="-285750" algn="l">
              <a:buFont typeface="Arial" panose="020B0604020202020204" pitchFamily="34" charset="0"/>
              <a:buChar char="•"/>
            </a:pPr>
            <a:r>
              <a:rPr lang="en-US" sz="1800">
                <a:latin typeface="Helvetica"/>
                <a:cs typeface="Helvetica"/>
              </a:rPr>
              <a:t>Tree-cutting or tall infrastructure required for wind or solar installations.</a:t>
            </a:r>
            <a:endParaRPr lang="en-US" sz="2000">
              <a:latin typeface="Helvetica" panose="020B0604020202020204" pitchFamily="34" charset="0"/>
              <a:cs typeface="Helvetica" panose="020B0604020202020204" pitchFamily="34" charset="0"/>
            </a:endParaRPr>
          </a:p>
        </p:txBody>
      </p:sp>
      <p:cxnSp>
        <p:nvCxnSpPr>
          <p:cNvPr id="55" name="Straight Arrow Connector 54">
            <a:extLst>
              <a:ext uri="{FF2B5EF4-FFF2-40B4-BE49-F238E27FC236}">
                <a16:creationId xmlns:a16="http://schemas.microsoft.com/office/drawing/2014/main" id="{AE5313FE-E760-48CC-A18B-8A7EB621FF00}"/>
              </a:ext>
            </a:extLst>
          </p:cNvPr>
          <p:cNvCxnSpPr>
            <a:cxnSpLocks/>
          </p:cNvCxnSpPr>
          <p:nvPr/>
        </p:nvCxnSpPr>
        <p:spPr>
          <a:xfrm>
            <a:off x="3206750" y="4530703"/>
            <a:ext cx="283808" cy="360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EBFD0B-5C44-4F8F-84DE-53E97C4A84DC}"/>
              </a:ext>
            </a:extLst>
          </p:cNvPr>
          <p:cNvSpPr txBox="1">
            <a:spLocks/>
          </p:cNvSpPr>
          <p:nvPr/>
        </p:nvSpPr>
        <p:spPr>
          <a:xfrm>
            <a:off x="5524501" y="5243981"/>
            <a:ext cx="6667499" cy="963059"/>
          </a:xfrm>
          <a:prstGeom prst="rect">
            <a:avLst/>
          </a:prstGeom>
          <a:ln>
            <a:noFill/>
          </a:ln>
        </p:spPr>
        <p:txBody>
          <a:bodyPr vert="horz" lIns="91440" tIns="45720" rIns="91440" bIns="45720" rtlCol="0" anchor="t">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l">
              <a:spcBef>
                <a:spcPts val="600"/>
              </a:spcBef>
              <a:spcAft>
                <a:spcPts val="600"/>
              </a:spcAft>
              <a:buFont typeface="Arial" panose="020B0604020202020204" pitchFamily="34" charset="0"/>
              <a:buChar char="•"/>
            </a:pPr>
            <a:r>
              <a:rPr lang="en-US" sz="1700">
                <a:latin typeface="Helvetica"/>
                <a:cs typeface="Helvetica"/>
              </a:rPr>
              <a:t>566 million cubic meters of annual surface runoff in Malaysia.</a:t>
            </a:r>
          </a:p>
          <a:p>
            <a:pPr marL="285750" indent="-285750" algn="l">
              <a:spcBef>
                <a:spcPts val="600"/>
              </a:spcBef>
              <a:spcAft>
                <a:spcPts val="600"/>
              </a:spcAft>
              <a:buFont typeface="Arial" panose="020B0604020202020204" pitchFamily="34" charset="0"/>
              <a:buChar char="•"/>
            </a:pPr>
            <a:r>
              <a:rPr lang="en-US" sz="1700">
                <a:latin typeface="Helvetica"/>
                <a:cs typeface="Helvetica"/>
              </a:rPr>
              <a:t>Emphasis on development of mini-hydro projects since the 4</a:t>
            </a:r>
            <a:r>
              <a:rPr lang="en-US" sz="1700" baseline="30000">
                <a:latin typeface="Helvetica"/>
                <a:cs typeface="Helvetica"/>
              </a:rPr>
              <a:t>th</a:t>
            </a:r>
            <a:r>
              <a:rPr lang="en-US" sz="1700">
                <a:latin typeface="Helvetica"/>
                <a:cs typeface="Helvetica"/>
              </a:rPr>
              <a:t> Malaysian Plan.</a:t>
            </a:r>
          </a:p>
          <a:p>
            <a:pPr marL="285750" indent="-285750" algn="l">
              <a:spcBef>
                <a:spcPts val="600"/>
              </a:spcBef>
              <a:spcAft>
                <a:spcPts val="600"/>
              </a:spcAft>
              <a:buFont typeface="Arial" panose="020B0604020202020204" pitchFamily="34" charset="0"/>
              <a:buChar char="•"/>
            </a:pPr>
            <a:endParaRPr lang="en-US" sz="1600">
              <a:latin typeface="Helvetica" panose="020B0604020202020204" pitchFamily="34" charset="0"/>
              <a:cs typeface="Helvetica" panose="020B0604020202020204" pitchFamily="34" charset="0"/>
            </a:endParaRPr>
          </a:p>
        </p:txBody>
      </p:sp>
      <p:pic>
        <p:nvPicPr>
          <p:cNvPr id="62" name="E63A65D3">
            <a:hlinkClick r:id="" action="ppaction://media"/>
            <a:extLst>
              <a:ext uri="{FF2B5EF4-FFF2-40B4-BE49-F238E27FC236}">
                <a16:creationId xmlns:a16="http://schemas.microsoft.com/office/drawing/2014/main" id="{0A7F96C6-81EC-4248-8D8F-52F70004985E}"/>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582400" y="6248400"/>
            <a:ext cx="609600" cy="609600"/>
          </a:xfrm>
          <a:prstGeom prst="rect">
            <a:avLst/>
          </a:prstGeom>
        </p:spPr>
      </p:pic>
      <p:pic>
        <p:nvPicPr>
          <p:cNvPr id="26" name="Picture 2">
            <a:extLst>
              <a:ext uri="{FF2B5EF4-FFF2-40B4-BE49-F238E27FC236}">
                <a16:creationId xmlns:a16="http://schemas.microsoft.com/office/drawing/2014/main" id="{5B51A5AB-BAFD-463E-8822-97300CBE431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07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00"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CB2B79-0ABD-4BCA-B504-08AF09F4A68F}"/>
              </a:ext>
            </a:extLst>
          </p:cNvPr>
          <p:cNvPicPr>
            <a:picLocks noChangeAspect="1"/>
          </p:cNvPicPr>
          <p:nvPr/>
        </p:nvPicPr>
        <p:blipFill rotWithShape="1">
          <a:blip r:embed="rId5"/>
          <a:srcRect l="64325" t="-8745" r="1793" b="58745"/>
          <a:stretch/>
        </p:blipFill>
        <p:spPr>
          <a:xfrm>
            <a:off x="7308561" y="250048"/>
            <a:ext cx="2506574" cy="3349447"/>
          </a:xfrm>
          <a:prstGeom prst="rect">
            <a:avLst/>
          </a:prstGeom>
        </p:spPr>
      </p:pic>
      <p:pic>
        <p:nvPicPr>
          <p:cNvPr id="11" name="Picture 10">
            <a:extLst>
              <a:ext uri="{FF2B5EF4-FFF2-40B4-BE49-F238E27FC236}">
                <a16:creationId xmlns:a16="http://schemas.microsoft.com/office/drawing/2014/main" id="{866E4125-D963-410D-B1BD-75BCAED55F68}"/>
              </a:ext>
            </a:extLst>
          </p:cNvPr>
          <p:cNvPicPr>
            <a:picLocks noChangeAspect="1"/>
          </p:cNvPicPr>
          <p:nvPr/>
        </p:nvPicPr>
        <p:blipFill>
          <a:blip r:embed="rId6"/>
          <a:stretch>
            <a:fillRect/>
          </a:stretch>
        </p:blipFill>
        <p:spPr>
          <a:xfrm>
            <a:off x="4115384" y="3891179"/>
            <a:ext cx="2280102" cy="2675767"/>
          </a:xfrm>
          <a:prstGeom prst="rect">
            <a:avLst/>
          </a:prstGeom>
        </p:spPr>
      </p:pic>
      <p:sp>
        <p:nvSpPr>
          <p:cNvPr id="12" name="TextBox 11">
            <a:extLst>
              <a:ext uri="{FF2B5EF4-FFF2-40B4-BE49-F238E27FC236}">
                <a16:creationId xmlns:a16="http://schemas.microsoft.com/office/drawing/2014/main" id="{7BC80A5C-3209-4AF1-A34C-7203C7E3095E}"/>
              </a:ext>
            </a:extLst>
          </p:cNvPr>
          <p:cNvSpPr txBox="1"/>
          <p:nvPr/>
        </p:nvSpPr>
        <p:spPr>
          <a:xfrm>
            <a:off x="317788" y="4151496"/>
            <a:ext cx="2372119" cy="923330"/>
          </a:xfrm>
          <a:prstGeom prst="rect">
            <a:avLst/>
          </a:prstGeom>
          <a:noFill/>
        </p:spPr>
        <p:txBody>
          <a:bodyPr wrap="square" rtlCol="0">
            <a:spAutoFit/>
          </a:bodyPr>
          <a:lstStyle/>
          <a:p>
            <a:r>
              <a:rPr lang="en-MY">
                <a:latin typeface="Helvetica" panose="020B0604020202020204" pitchFamily="34" charset="0"/>
                <a:cs typeface="Helvetica" panose="020B0604020202020204" pitchFamily="34" charset="0"/>
              </a:rPr>
              <a:t>3D </a:t>
            </a:r>
            <a:r>
              <a:rPr lang="en-MY" err="1">
                <a:latin typeface="Helvetica" panose="020B0604020202020204" pitchFamily="34" charset="0"/>
                <a:cs typeface="Helvetica" panose="020B0604020202020204" pitchFamily="34" charset="0"/>
              </a:rPr>
              <a:t>pathlines</a:t>
            </a:r>
            <a:r>
              <a:rPr lang="en-MY">
                <a:latin typeface="Helvetica" panose="020B0604020202020204" pitchFamily="34" charset="0"/>
                <a:cs typeface="Helvetica" panose="020B0604020202020204" pitchFamily="34" charset="0"/>
              </a:rPr>
              <a:t> and  contours of absolute pressure</a:t>
            </a:r>
          </a:p>
        </p:txBody>
      </p:sp>
      <p:sp>
        <p:nvSpPr>
          <p:cNvPr id="14" name="TextBox 13">
            <a:extLst>
              <a:ext uri="{FF2B5EF4-FFF2-40B4-BE49-F238E27FC236}">
                <a16:creationId xmlns:a16="http://schemas.microsoft.com/office/drawing/2014/main" id="{AD3F267B-7F90-4AD6-ACF2-D24A37D98B49}"/>
              </a:ext>
            </a:extLst>
          </p:cNvPr>
          <p:cNvSpPr txBox="1"/>
          <p:nvPr/>
        </p:nvSpPr>
        <p:spPr>
          <a:xfrm>
            <a:off x="9695726" y="2676165"/>
            <a:ext cx="2894762" cy="923330"/>
          </a:xfrm>
          <a:prstGeom prst="rect">
            <a:avLst/>
          </a:prstGeom>
          <a:noFill/>
        </p:spPr>
        <p:txBody>
          <a:bodyPr wrap="square">
            <a:spAutoFit/>
          </a:bodyPr>
          <a:lstStyle/>
          <a:p>
            <a:r>
              <a:rPr lang="en-MY">
                <a:latin typeface="Helvetica" panose="020B0604020202020204" pitchFamily="34" charset="0"/>
                <a:cs typeface="Helvetica" panose="020B0604020202020204" pitchFamily="34" charset="0"/>
              </a:rPr>
              <a:t>contours of velocity magnitude and turbulent intensity.</a:t>
            </a:r>
          </a:p>
        </p:txBody>
      </p:sp>
      <p:pic>
        <p:nvPicPr>
          <p:cNvPr id="8" name="Picture 2">
            <a:extLst>
              <a:ext uri="{FF2B5EF4-FFF2-40B4-BE49-F238E27FC236}">
                <a16:creationId xmlns:a16="http://schemas.microsoft.com/office/drawing/2014/main" id="{767B46FD-3389-4E52-BC49-3D0BDD869C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8AD5C71-8222-4FDC-8D48-BE21E8B0E698}"/>
              </a:ext>
            </a:extLst>
          </p:cNvPr>
          <p:cNvSpPr txBox="1">
            <a:spLocks/>
          </p:cNvSpPr>
          <p:nvPr/>
        </p:nvSpPr>
        <p:spPr>
          <a:xfrm>
            <a:off x="105199" y="89813"/>
            <a:ext cx="7494205"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5.2 Results – Performance of volute casing</a:t>
            </a:r>
            <a:endParaRPr lang="en-US" sz="2400" b="1">
              <a:latin typeface="Helvetica" pitchFamily="2" charset="0"/>
              <a:ea typeface="+mn-ea"/>
              <a:cs typeface="+mn-cs"/>
            </a:endParaRPr>
          </a:p>
        </p:txBody>
      </p:sp>
      <p:pic>
        <p:nvPicPr>
          <p:cNvPr id="13" name="Picture 12">
            <a:extLst>
              <a:ext uri="{FF2B5EF4-FFF2-40B4-BE49-F238E27FC236}">
                <a16:creationId xmlns:a16="http://schemas.microsoft.com/office/drawing/2014/main" id="{C5B87B43-F563-4FF4-9A5E-6C9800051602}"/>
              </a:ext>
            </a:extLst>
          </p:cNvPr>
          <p:cNvPicPr>
            <a:picLocks noChangeAspect="1"/>
          </p:cNvPicPr>
          <p:nvPr/>
        </p:nvPicPr>
        <p:blipFill rotWithShape="1">
          <a:blip r:embed="rId8"/>
          <a:srcRect r="25127"/>
          <a:stretch/>
        </p:blipFill>
        <p:spPr>
          <a:xfrm>
            <a:off x="0" y="862647"/>
            <a:ext cx="3565267" cy="3288849"/>
          </a:xfrm>
          <a:prstGeom prst="rect">
            <a:avLst/>
          </a:prstGeom>
        </p:spPr>
      </p:pic>
      <p:pic>
        <p:nvPicPr>
          <p:cNvPr id="15" name="Picture 14">
            <a:extLst>
              <a:ext uri="{FF2B5EF4-FFF2-40B4-BE49-F238E27FC236}">
                <a16:creationId xmlns:a16="http://schemas.microsoft.com/office/drawing/2014/main" id="{756A3BF1-3B3B-40A0-A2A3-01CC38A842E5}"/>
              </a:ext>
            </a:extLst>
          </p:cNvPr>
          <p:cNvPicPr>
            <a:picLocks noChangeAspect="1"/>
          </p:cNvPicPr>
          <p:nvPr/>
        </p:nvPicPr>
        <p:blipFill rotWithShape="1">
          <a:blip r:embed="rId8"/>
          <a:srcRect l="76262"/>
          <a:stretch/>
        </p:blipFill>
        <p:spPr>
          <a:xfrm>
            <a:off x="6395486" y="698069"/>
            <a:ext cx="1127074" cy="3279322"/>
          </a:xfrm>
          <a:prstGeom prst="rect">
            <a:avLst/>
          </a:prstGeom>
        </p:spPr>
      </p:pic>
      <p:pic>
        <p:nvPicPr>
          <p:cNvPr id="17" name="Picture 16">
            <a:extLst>
              <a:ext uri="{FF2B5EF4-FFF2-40B4-BE49-F238E27FC236}">
                <a16:creationId xmlns:a16="http://schemas.microsoft.com/office/drawing/2014/main" id="{E0DC6EB0-F19C-4B7B-BAE6-393EAD26CE99}"/>
              </a:ext>
            </a:extLst>
          </p:cNvPr>
          <p:cNvPicPr>
            <a:picLocks noChangeAspect="1"/>
          </p:cNvPicPr>
          <p:nvPr/>
        </p:nvPicPr>
        <p:blipFill rotWithShape="1">
          <a:blip r:embed="rId5"/>
          <a:srcRect l="-1793" t="42622" r="83145" b="8745"/>
          <a:stretch/>
        </p:blipFill>
        <p:spPr>
          <a:xfrm>
            <a:off x="2875481" y="3600127"/>
            <a:ext cx="1379571" cy="3257873"/>
          </a:xfrm>
          <a:prstGeom prst="rect">
            <a:avLst/>
          </a:prstGeom>
        </p:spPr>
      </p:pic>
      <p:pic>
        <p:nvPicPr>
          <p:cNvPr id="18" name="Picture 17">
            <a:extLst>
              <a:ext uri="{FF2B5EF4-FFF2-40B4-BE49-F238E27FC236}">
                <a16:creationId xmlns:a16="http://schemas.microsoft.com/office/drawing/2014/main" id="{F2848CBE-FD46-4B5D-809E-34FA2DFC1017}"/>
              </a:ext>
            </a:extLst>
          </p:cNvPr>
          <p:cNvPicPr>
            <a:picLocks noChangeAspect="1"/>
          </p:cNvPicPr>
          <p:nvPr/>
        </p:nvPicPr>
        <p:blipFill rotWithShape="1">
          <a:blip r:embed="rId5"/>
          <a:srcRect l="50383" t="42622" r="1793" b="8745"/>
          <a:stretch/>
        </p:blipFill>
        <p:spPr>
          <a:xfrm>
            <a:off x="8046137" y="3510314"/>
            <a:ext cx="3537997" cy="3257873"/>
          </a:xfrm>
          <a:prstGeom prst="rect">
            <a:avLst/>
          </a:prstGeom>
        </p:spPr>
      </p:pic>
      <p:pic>
        <p:nvPicPr>
          <p:cNvPr id="2" name="Recorded Sound">
            <a:hlinkClick r:id="" action="ppaction://media"/>
            <a:extLst>
              <a:ext uri="{FF2B5EF4-FFF2-40B4-BE49-F238E27FC236}">
                <a16:creationId xmlns:a16="http://schemas.microsoft.com/office/drawing/2014/main" id="{A19C7E14-ECD3-4049-99ED-005F7D4FAA2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4815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502B32-2B5A-4C2E-8C53-A5CB3A397C35}"/>
              </a:ext>
            </a:extLst>
          </p:cNvPr>
          <p:cNvSpPr txBox="1"/>
          <p:nvPr/>
        </p:nvSpPr>
        <p:spPr>
          <a:xfrm>
            <a:off x="3891434" y="5753153"/>
            <a:ext cx="4409133" cy="369332"/>
          </a:xfrm>
          <a:prstGeom prst="rect">
            <a:avLst/>
          </a:prstGeom>
          <a:noFill/>
        </p:spPr>
        <p:txBody>
          <a:bodyPr wrap="square">
            <a:spAutoFit/>
          </a:bodyPr>
          <a:lstStyle/>
          <a:p>
            <a:pPr algn="ctr"/>
            <a:r>
              <a:rPr lang="en-MY">
                <a:latin typeface="Helvetica" panose="020B0604020202020204" pitchFamily="34" charset="0"/>
                <a:cs typeface="Helvetica" panose="020B0604020202020204" pitchFamily="34" charset="0"/>
              </a:rPr>
              <a:t>Dimensionless pressure drop across disc</a:t>
            </a:r>
          </a:p>
        </p:txBody>
      </p:sp>
      <p:pic>
        <p:nvPicPr>
          <p:cNvPr id="7" name="Content Placeholder 6">
            <a:extLst>
              <a:ext uri="{FF2B5EF4-FFF2-40B4-BE49-F238E27FC236}">
                <a16:creationId xmlns:a16="http://schemas.microsoft.com/office/drawing/2014/main" id="{ADE88A45-233F-4C29-A900-8B1F937DC277}"/>
              </a:ext>
            </a:extLst>
          </p:cNvPr>
          <p:cNvPicPr>
            <a:picLocks noGrp="1" noChangeAspect="1"/>
          </p:cNvPicPr>
          <p:nvPr>
            <p:ph idx="1"/>
          </p:nvPr>
        </p:nvPicPr>
        <p:blipFill>
          <a:blip r:embed="rId5"/>
          <a:stretch>
            <a:fillRect/>
          </a:stretch>
        </p:blipFill>
        <p:spPr>
          <a:xfrm>
            <a:off x="3138574" y="1394405"/>
            <a:ext cx="5914852" cy="4284640"/>
          </a:xfrm>
          <a:prstGeom prst="rect">
            <a:avLst/>
          </a:prstGeom>
        </p:spPr>
      </p:pic>
      <p:pic>
        <p:nvPicPr>
          <p:cNvPr id="5" name="Picture 2">
            <a:extLst>
              <a:ext uri="{FF2B5EF4-FFF2-40B4-BE49-F238E27FC236}">
                <a16:creationId xmlns:a16="http://schemas.microsoft.com/office/drawing/2014/main" id="{ADDAB78D-F968-4690-BD86-2994DFCC7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EEDF6C03-BFE6-42D9-8898-92417EA25048}"/>
              </a:ext>
            </a:extLst>
          </p:cNvPr>
          <p:cNvSpPr txBox="1">
            <a:spLocks/>
          </p:cNvSpPr>
          <p:nvPr/>
        </p:nvSpPr>
        <p:spPr>
          <a:xfrm>
            <a:off x="105199" y="89813"/>
            <a:ext cx="7494205"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5.2 Results – Performance of disc stack</a:t>
            </a:r>
            <a:endParaRPr lang="en-US" sz="2400" b="1">
              <a:latin typeface="Helvetica" pitchFamily="2" charset="0"/>
              <a:ea typeface="+mn-ea"/>
              <a:cs typeface="+mn-cs"/>
            </a:endParaRPr>
          </a:p>
        </p:txBody>
      </p:sp>
      <p:pic>
        <p:nvPicPr>
          <p:cNvPr id="2" name="Recorded Sound">
            <a:hlinkClick r:id="" action="ppaction://media"/>
            <a:extLst>
              <a:ext uri="{FF2B5EF4-FFF2-40B4-BE49-F238E27FC236}">
                <a16:creationId xmlns:a16="http://schemas.microsoft.com/office/drawing/2014/main" id="{E022B751-3638-47A1-B9BC-B59EAD0D5E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118214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502B32-2B5A-4C2E-8C53-A5CB3A397C35}"/>
              </a:ext>
            </a:extLst>
          </p:cNvPr>
          <p:cNvSpPr txBox="1"/>
          <p:nvPr/>
        </p:nvSpPr>
        <p:spPr>
          <a:xfrm>
            <a:off x="199211" y="5645460"/>
            <a:ext cx="11793575" cy="369332"/>
          </a:xfrm>
          <a:prstGeom prst="rect">
            <a:avLst/>
          </a:prstGeom>
          <a:noFill/>
        </p:spPr>
        <p:txBody>
          <a:bodyPr wrap="square">
            <a:spAutoFit/>
          </a:bodyPr>
          <a:lstStyle/>
          <a:p>
            <a:pPr algn="ctr"/>
            <a:r>
              <a:rPr lang="en-MY">
                <a:latin typeface="Helvetica" panose="020B0604020202020204" pitchFamily="34" charset="0"/>
                <a:cs typeface="Helvetica" panose="020B0604020202020204" pitchFamily="34" charset="0"/>
              </a:rPr>
              <a:t>Variation in relative tangential and radial velocity magnitude in the radial direction between CFD data and analytical</a:t>
            </a:r>
          </a:p>
        </p:txBody>
      </p:sp>
      <p:pic>
        <p:nvPicPr>
          <p:cNvPr id="5" name="Picture 4">
            <a:extLst>
              <a:ext uri="{FF2B5EF4-FFF2-40B4-BE49-F238E27FC236}">
                <a16:creationId xmlns:a16="http://schemas.microsoft.com/office/drawing/2014/main" id="{4739DB19-CF6D-49E4-973F-1092840A362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523" y="1404930"/>
            <a:ext cx="5640476" cy="4093159"/>
          </a:xfrm>
          <a:prstGeom prst="rect">
            <a:avLst/>
          </a:prstGeom>
          <a:noFill/>
          <a:ln>
            <a:noFill/>
          </a:ln>
        </p:spPr>
      </p:pic>
      <p:pic>
        <p:nvPicPr>
          <p:cNvPr id="3" name="Picture 2">
            <a:extLst>
              <a:ext uri="{FF2B5EF4-FFF2-40B4-BE49-F238E27FC236}">
                <a16:creationId xmlns:a16="http://schemas.microsoft.com/office/drawing/2014/main" id="{8D9311F2-FC7F-44DB-9B1C-0CB611102AAF}"/>
              </a:ext>
            </a:extLst>
          </p:cNvPr>
          <p:cNvPicPr>
            <a:picLocks noChangeAspect="1"/>
          </p:cNvPicPr>
          <p:nvPr/>
        </p:nvPicPr>
        <p:blipFill>
          <a:blip r:embed="rId6"/>
          <a:stretch>
            <a:fillRect/>
          </a:stretch>
        </p:blipFill>
        <p:spPr>
          <a:xfrm>
            <a:off x="6095999" y="1404930"/>
            <a:ext cx="5661358" cy="4109182"/>
          </a:xfrm>
          <a:prstGeom prst="rect">
            <a:avLst/>
          </a:prstGeom>
        </p:spPr>
      </p:pic>
      <p:pic>
        <p:nvPicPr>
          <p:cNvPr id="7" name="Picture 2">
            <a:extLst>
              <a:ext uri="{FF2B5EF4-FFF2-40B4-BE49-F238E27FC236}">
                <a16:creationId xmlns:a16="http://schemas.microsoft.com/office/drawing/2014/main" id="{7E6BACA9-BE5C-494A-8003-2803DA8164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3FAAE79-5DA7-4D37-BF30-C1EBAFF06908}"/>
              </a:ext>
            </a:extLst>
          </p:cNvPr>
          <p:cNvSpPr txBox="1">
            <a:spLocks/>
          </p:cNvSpPr>
          <p:nvPr/>
        </p:nvSpPr>
        <p:spPr>
          <a:xfrm>
            <a:off x="105199" y="89813"/>
            <a:ext cx="7494205"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5.2 Results – Performance of disc stack</a:t>
            </a:r>
            <a:endParaRPr lang="en-US" sz="2400" b="1">
              <a:latin typeface="Helvetica" pitchFamily="2" charset="0"/>
              <a:ea typeface="+mn-ea"/>
              <a:cs typeface="+mn-cs"/>
            </a:endParaRPr>
          </a:p>
        </p:txBody>
      </p:sp>
      <p:pic>
        <p:nvPicPr>
          <p:cNvPr id="4" name="Recorded Sound">
            <a:hlinkClick r:id="" action="ppaction://media"/>
            <a:extLst>
              <a:ext uri="{FF2B5EF4-FFF2-40B4-BE49-F238E27FC236}">
                <a16:creationId xmlns:a16="http://schemas.microsoft.com/office/drawing/2014/main" id="{953DEDB0-F935-4B9C-8FE5-F6D6E26079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400996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502B32-2B5A-4C2E-8C53-A5CB3A397C35}"/>
              </a:ext>
            </a:extLst>
          </p:cNvPr>
          <p:cNvSpPr txBox="1"/>
          <p:nvPr/>
        </p:nvSpPr>
        <p:spPr>
          <a:xfrm>
            <a:off x="756545" y="5814892"/>
            <a:ext cx="10678909" cy="369332"/>
          </a:xfrm>
          <a:prstGeom prst="rect">
            <a:avLst/>
          </a:prstGeom>
          <a:noFill/>
        </p:spPr>
        <p:txBody>
          <a:bodyPr wrap="square">
            <a:spAutoFit/>
          </a:bodyPr>
          <a:lstStyle/>
          <a:p>
            <a:pPr algn="ctr"/>
            <a:r>
              <a:rPr lang="en-MY">
                <a:latin typeface="Helvetica" panose="020B0604020202020204" pitchFamily="34" charset="0"/>
                <a:cs typeface="Helvetica" panose="020B0604020202020204" pitchFamily="34" charset="0"/>
              </a:rPr>
              <a:t>Normalised radial and tangential velocity in the inter-disc spacing comparing CFD data with analytical</a:t>
            </a:r>
          </a:p>
        </p:txBody>
      </p:sp>
      <p:pic>
        <p:nvPicPr>
          <p:cNvPr id="5" name="Picture 2">
            <a:extLst>
              <a:ext uri="{FF2B5EF4-FFF2-40B4-BE49-F238E27FC236}">
                <a16:creationId xmlns:a16="http://schemas.microsoft.com/office/drawing/2014/main" id="{594D3F1C-6293-4450-8BF6-561D6522C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2810936-1D70-46BC-996B-5882C569D8BE}"/>
              </a:ext>
            </a:extLst>
          </p:cNvPr>
          <p:cNvPicPr>
            <a:picLocks noChangeAspect="1"/>
          </p:cNvPicPr>
          <p:nvPr/>
        </p:nvPicPr>
        <p:blipFill>
          <a:blip r:embed="rId6"/>
          <a:stretch>
            <a:fillRect/>
          </a:stretch>
        </p:blipFill>
        <p:spPr>
          <a:xfrm>
            <a:off x="3167948" y="1292672"/>
            <a:ext cx="5856104" cy="4272655"/>
          </a:xfrm>
          <a:prstGeom prst="rect">
            <a:avLst/>
          </a:prstGeom>
        </p:spPr>
      </p:pic>
      <p:sp>
        <p:nvSpPr>
          <p:cNvPr id="12" name="Title 1">
            <a:extLst>
              <a:ext uri="{FF2B5EF4-FFF2-40B4-BE49-F238E27FC236}">
                <a16:creationId xmlns:a16="http://schemas.microsoft.com/office/drawing/2014/main" id="{AA052492-96A1-46D1-8B95-561172D68FD3}"/>
              </a:ext>
            </a:extLst>
          </p:cNvPr>
          <p:cNvSpPr txBox="1">
            <a:spLocks/>
          </p:cNvSpPr>
          <p:nvPr/>
        </p:nvSpPr>
        <p:spPr>
          <a:xfrm>
            <a:off x="105199" y="89813"/>
            <a:ext cx="7494205"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5.2 Results – Performance of disc stack</a:t>
            </a:r>
            <a:endParaRPr lang="en-US" sz="2400" b="1">
              <a:latin typeface="Helvetica" pitchFamily="2" charset="0"/>
              <a:ea typeface="+mn-ea"/>
              <a:cs typeface="+mn-cs"/>
            </a:endParaRPr>
          </a:p>
        </p:txBody>
      </p:sp>
      <p:pic>
        <p:nvPicPr>
          <p:cNvPr id="2" name="Recorded Sound">
            <a:hlinkClick r:id="" action="ppaction://media"/>
            <a:extLst>
              <a:ext uri="{FF2B5EF4-FFF2-40B4-BE49-F238E27FC236}">
                <a16:creationId xmlns:a16="http://schemas.microsoft.com/office/drawing/2014/main" id="{26459E4A-FD5F-4D13-91BF-98FF278A5F0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40533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08FB76-32DF-4185-B5DD-5EF6165DF877}"/>
              </a:ext>
            </a:extLst>
          </p:cNvPr>
          <p:cNvGrpSpPr>
            <a:grpSpLocks noChangeAspect="1"/>
          </p:cNvGrpSpPr>
          <p:nvPr/>
        </p:nvGrpSpPr>
        <p:grpSpPr>
          <a:xfrm>
            <a:off x="419847" y="1131739"/>
            <a:ext cx="11528471" cy="4578027"/>
            <a:chOff x="-301780" y="443045"/>
            <a:chExt cx="6899535" cy="2739476"/>
          </a:xfrm>
        </p:grpSpPr>
        <p:pic>
          <p:nvPicPr>
            <p:cNvPr id="7" name="Picture 6">
              <a:extLst>
                <a:ext uri="{FF2B5EF4-FFF2-40B4-BE49-F238E27FC236}">
                  <a16:creationId xmlns:a16="http://schemas.microsoft.com/office/drawing/2014/main" id="{527EC3DF-D438-4BE4-8894-E5635827F26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504" t="18658" b="9818"/>
            <a:stretch/>
          </p:blipFill>
          <p:spPr bwMode="auto">
            <a:xfrm>
              <a:off x="-301780" y="452915"/>
              <a:ext cx="6899535" cy="2729606"/>
            </a:xfrm>
            <a:prstGeom prst="rect">
              <a:avLst/>
            </a:prstGeom>
            <a:noFill/>
            <a:ln>
              <a:noFill/>
            </a:ln>
            <a:extLst>
              <a:ext uri="{53640926-AAD7-44D8-BBD7-CCE9431645EC}">
                <a14:shadowObscured xmlns:a14="http://schemas.microsoft.com/office/drawing/2010/main"/>
              </a:ext>
            </a:extLst>
          </p:spPr>
        </p:pic>
        <p:grpSp>
          <p:nvGrpSpPr>
            <p:cNvPr id="8" name="Group 7">
              <a:extLst>
                <a:ext uri="{FF2B5EF4-FFF2-40B4-BE49-F238E27FC236}">
                  <a16:creationId xmlns:a16="http://schemas.microsoft.com/office/drawing/2014/main" id="{0B9963FB-F2BB-4DE5-BCC1-600C1C410DA5}"/>
                </a:ext>
              </a:extLst>
            </p:cNvPr>
            <p:cNvGrpSpPr/>
            <p:nvPr/>
          </p:nvGrpSpPr>
          <p:grpSpPr>
            <a:xfrm>
              <a:off x="-301780" y="443045"/>
              <a:ext cx="3071271" cy="314670"/>
              <a:chOff x="-365575" y="431409"/>
              <a:chExt cx="3071271" cy="314670"/>
            </a:xfrm>
          </p:grpSpPr>
          <p:sp>
            <p:nvSpPr>
              <p:cNvPr id="9" name="Text Box 2">
                <a:extLst>
                  <a:ext uri="{FF2B5EF4-FFF2-40B4-BE49-F238E27FC236}">
                    <a16:creationId xmlns:a16="http://schemas.microsoft.com/office/drawing/2014/main" id="{95F9B1E9-32AE-4DF8-BB8F-782206A8778B}"/>
                  </a:ext>
                </a:extLst>
              </p:cNvPr>
              <p:cNvSpPr txBox="1">
                <a:spLocks noChangeArrowheads="1"/>
              </p:cNvSpPr>
              <p:nvPr/>
            </p:nvSpPr>
            <p:spPr bwMode="auto">
              <a:xfrm>
                <a:off x="-365575" y="441279"/>
                <a:ext cx="368300" cy="3048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1400" b="1">
                    <a:effectLst/>
                    <a:latin typeface="Helvetica" panose="020B0604020202020204" pitchFamily="34" charset="0"/>
                    <a:ea typeface="DengXian" panose="02010600030101010101" pitchFamily="2" charset="-122"/>
                    <a:cs typeface="Arial" panose="020B0604020202020204" pitchFamily="34" charset="0"/>
                  </a:rPr>
                  <a:t>a)</a:t>
                </a:r>
                <a:endParaRPr lang="en-MY" sz="1100">
                  <a:effectLst/>
                  <a:latin typeface="Helvetica" panose="020B0604020202020204" pitchFamily="34" charset="0"/>
                  <a:ea typeface="DengXian" panose="02010600030101010101" pitchFamily="2" charset="-122"/>
                  <a:cs typeface="Arial" panose="020B0604020202020204" pitchFamily="34" charset="0"/>
                </a:endParaRPr>
              </a:p>
            </p:txBody>
          </p:sp>
          <p:sp>
            <p:nvSpPr>
              <p:cNvPr id="10" name="Text Box 2">
                <a:extLst>
                  <a:ext uri="{FF2B5EF4-FFF2-40B4-BE49-F238E27FC236}">
                    <a16:creationId xmlns:a16="http://schemas.microsoft.com/office/drawing/2014/main" id="{4614751C-1C47-429C-9E8E-D859A382A6C2}"/>
                  </a:ext>
                </a:extLst>
              </p:cNvPr>
              <p:cNvSpPr txBox="1">
                <a:spLocks noChangeArrowheads="1"/>
              </p:cNvSpPr>
              <p:nvPr/>
            </p:nvSpPr>
            <p:spPr bwMode="auto">
              <a:xfrm>
                <a:off x="2337396" y="431409"/>
                <a:ext cx="368300" cy="3048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1400" b="1">
                    <a:effectLst/>
                    <a:latin typeface="Helvetica" panose="020B0604020202020204" pitchFamily="34" charset="0"/>
                    <a:ea typeface="DengXian" panose="02010600030101010101" pitchFamily="2" charset="-122"/>
                    <a:cs typeface="Arial" panose="020B0604020202020204" pitchFamily="34" charset="0"/>
                  </a:rPr>
                  <a:t>b)</a:t>
                </a:r>
                <a:endParaRPr lang="en-MY" sz="1100">
                  <a:effectLst/>
                  <a:latin typeface="Helvetica" panose="020B0604020202020204" pitchFamily="34" charset="0"/>
                  <a:ea typeface="DengXian" panose="02010600030101010101" pitchFamily="2" charset="-122"/>
                  <a:cs typeface="Arial" panose="020B0604020202020204" pitchFamily="34" charset="0"/>
                </a:endParaRPr>
              </a:p>
            </p:txBody>
          </p:sp>
        </p:grpSp>
      </p:grpSp>
      <p:sp>
        <p:nvSpPr>
          <p:cNvPr id="11" name="TextBox 10">
            <a:extLst>
              <a:ext uri="{FF2B5EF4-FFF2-40B4-BE49-F238E27FC236}">
                <a16:creationId xmlns:a16="http://schemas.microsoft.com/office/drawing/2014/main" id="{AAD64D5B-6879-428E-A8C2-3B309593E3F7}"/>
              </a:ext>
            </a:extLst>
          </p:cNvPr>
          <p:cNvSpPr txBox="1"/>
          <p:nvPr/>
        </p:nvSpPr>
        <p:spPr>
          <a:xfrm>
            <a:off x="1788255" y="5486935"/>
            <a:ext cx="8309987" cy="369332"/>
          </a:xfrm>
          <a:prstGeom prst="rect">
            <a:avLst/>
          </a:prstGeom>
          <a:noFill/>
        </p:spPr>
        <p:txBody>
          <a:bodyPr wrap="square" rtlCol="0">
            <a:spAutoFit/>
          </a:bodyPr>
          <a:lstStyle/>
          <a:p>
            <a:r>
              <a:rPr lang="en-US" sz="1800">
                <a:effectLst/>
                <a:latin typeface="Helvetica" panose="020B0604020202020204" pitchFamily="34" charset="0"/>
                <a:ea typeface="DengXian" panose="02010600030101010101" pitchFamily="2" charset="-122"/>
                <a:cs typeface="Arial" panose="020B0604020202020204" pitchFamily="34" charset="0"/>
              </a:rPr>
              <a:t>3D and 2D plots for the dimensionless velocity profiles for different radius ratios</a:t>
            </a:r>
            <a:endParaRPr lang="en-MY"/>
          </a:p>
        </p:txBody>
      </p:sp>
      <p:pic>
        <p:nvPicPr>
          <p:cNvPr id="12" name="Picture 2">
            <a:extLst>
              <a:ext uri="{FF2B5EF4-FFF2-40B4-BE49-F238E27FC236}">
                <a16:creationId xmlns:a16="http://schemas.microsoft.com/office/drawing/2014/main" id="{4AAB4082-6613-41B4-BECB-8E53D534E9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1E0F8FC1-C1D9-4C2A-B4DE-5546D8ADC64D}"/>
              </a:ext>
            </a:extLst>
          </p:cNvPr>
          <p:cNvSpPr txBox="1">
            <a:spLocks/>
          </p:cNvSpPr>
          <p:nvPr/>
        </p:nvSpPr>
        <p:spPr>
          <a:xfrm>
            <a:off x="105199" y="89813"/>
            <a:ext cx="7494205"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5.2 Results – Performance of disc stack</a:t>
            </a:r>
            <a:endParaRPr lang="en-US" sz="2400" b="1">
              <a:latin typeface="Helvetica" pitchFamily="2" charset="0"/>
              <a:ea typeface="+mn-ea"/>
              <a:cs typeface="+mn-cs"/>
            </a:endParaRPr>
          </a:p>
        </p:txBody>
      </p:sp>
      <p:pic>
        <p:nvPicPr>
          <p:cNvPr id="3" name="Recorded Sound">
            <a:hlinkClick r:id="" action="ppaction://media"/>
            <a:extLst>
              <a:ext uri="{FF2B5EF4-FFF2-40B4-BE49-F238E27FC236}">
                <a16:creationId xmlns:a16="http://schemas.microsoft.com/office/drawing/2014/main" id="{2E3674DE-6C35-4912-ABD3-532A998C01F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199649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502B32-2B5A-4C2E-8C53-A5CB3A397C35}"/>
              </a:ext>
            </a:extLst>
          </p:cNvPr>
          <p:cNvSpPr txBox="1"/>
          <p:nvPr/>
        </p:nvSpPr>
        <p:spPr>
          <a:xfrm>
            <a:off x="2960176" y="5645427"/>
            <a:ext cx="6271649" cy="369332"/>
          </a:xfrm>
          <a:prstGeom prst="rect">
            <a:avLst/>
          </a:prstGeom>
          <a:noFill/>
        </p:spPr>
        <p:txBody>
          <a:bodyPr wrap="square">
            <a:spAutoFit/>
          </a:bodyPr>
          <a:lstStyle/>
          <a:p>
            <a:pPr algn="ctr"/>
            <a:r>
              <a:rPr lang="en-MY">
                <a:latin typeface="Helvetica" panose="020B0604020202020204" pitchFamily="34" charset="0"/>
                <a:cs typeface="Helvetica" panose="020B0604020202020204" pitchFamily="34" charset="0"/>
              </a:rPr>
              <a:t>Power extracted from shear stress against RPM of the disc</a:t>
            </a:r>
          </a:p>
        </p:txBody>
      </p:sp>
      <p:pic>
        <p:nvPicPr>
          <p:cNvPr id="8" name="Picture 7">
            <a:extLst>
              <a:ext uri="{FF2B5EF4-FFF2-40B4-BE49-F238E27FC236}">
                <a16:creationId xmlns:a16="http://schemas.microsoft.com/office/drawing/2014/main" id="{249AB7D7-6326-415D-A0EC-9A2D1BB7B1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934" b="3359"/>
          <a:stretch/>
        </p:blipFill>
        <p:spPr bwMode="auto">
          <a:xfrm>
            <a:off x="2028916" y="1344283"/>
            <a:ext cx="8134167" cy="4169433"/>
          </a:xfrm>
          <a:prstGeom prst="rect">
            <a:avLst/>
          </a:prstGeom>
          <a:noFill/>
          <a:ln>
            <a:noFill/>
          </a:ln>
          <a:extLst>
            <a:ext uri="{53640926-AAD7-44D8-BBD7-CCE9431645EC}">
              <a14:shadowObscured xmlns:a14="http://schemas.microsoft.com/office/drawing/2010/main"/>
            </a:ext>
          </a:extLst>
        </p:spPr>
      </p:pic>
      <p:pic>
        <p:nvPicPr>
          <p:cNvPr id="5" name="Picture 2">
            <a:extLst>
              <a:ext uri="{FF2B5EF4-FFF2-40B4-BE49-F238E27FC236}">
                <a16:creationId xmlns:a16="http://schemas.microsoft.com/office/drawing/2014/main" id="{11E9289D-A255-450D-A643-41476EC853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222904C-077E-4568-BA9D-DBC7816F04B4}"/>
              </a:ext>
            </a:extLst>
          </p:cNvPr>
          <p:cNvSpPr txBox="1">
            <a:spLocks/>
          </p:cNvSpPr>
          <p:nvPr/>
        </p:nvSpPr>
        <p:spPr>
          <a:xfrm>
            <a:off x="105200" y="89813"/>
            <a:ext cx="6493308"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5.2 Results – Performance of disc stack</a:t>
            </a:r>
            <a:endParaRPr lang="en-US" sz="2400" b="1">
              <a:latin typeface="Helvetica" pitchFamily="2" charset="0"/>
              <a:ea typeface="+mn-ea"/>
              <a:cs typeface="+mn-cs"/>
            </a:endParaRPr>
          </a:p>
        </p:txBody>
      </p:sp>
      <p:pic>
        <p:nvPicPr>
          <p:cNvPr id="2" name="Recorded Sound">
            <a:hlinkClick r:id="" action="ppaction://media"/>
            <a:extLst>
              <a:ext uri="{FF2B5EF4-FFF2-40B4-BE49-F238E27FC236}">
                <a16:creationId xmlns:a16="http://schemas.microsoft.com/office/drawing/2014/main" id="{16A01DE0-254F-4094-975C-9473A58D0E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291588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AD64D5B-6879-428E-A8C2-3B309593E3F7}"/>
              </a:ext>
            </a:extLst>
          </p:cNvPr>
          <p:cNvSpPr txBox="1"/>
          <p:nvPr/>
        </p:nvSpPr>
        <p:spPr>
          <a:xfrm>
            <a:off x="716361" y="5318607"/>
            <a:ext cx="10759273" cy="707886"/>
          </a:xfrm>
          <a:prstGeom prst="rect">
            <a:avLst/>
          </a:prstGeom>
          <a:noFill/>
        </p:spPr>
        <p:txBody>
          <a:bodyPr wrap="square" rtlCol="0">
            <a:spAutoFit/>
          </a:bodyPr>
          <a:lstStyle/>
          <a:p>
            <a:pPr>
              <a:spcAft>
                <a:spcPts val="1000"/>
              </a:spcAft>
            </a:pPr>
            <a:r>
              <a:rPr lang="en-US" sz="2000">
                <a:effectLst/>
                <a:latin typeface="Helvetica" panose="020B0604020202020204" pitchFamily="34" charset="0"/>
                <a:ea typeface="DengXian" panose="02010600030101010101" pitchFamily="2" charset="-122"/>
                <a:cs typeface="Arial" panose="020B0604020202020204" pitchFamily="34" charset="0"/>
              </a:rPr>
              <a:t>α comparison for both the analytical and computational case. α &lt; 10 signify laminar flow while 10&lt; α&lt; 20 signify transition flow. Radius ratio of 1 signifies the outer radius of the turbine.</a:t>
            </a:r>
            <a:endParaRPr lang="en-MY" sz="2000">
              <a:effectLst/>
              <a:latin typeface="Helvetica" panose="020B0604020202020204" pitchFamily="34" charset="0"/>
              <a:ea typeface="DengXian" panose="02010600030101010101" pitchFamily="2" charset="-122"/>
              <a:cs typeface="Arial" panose="020B0604020202020204" pitchFamily="34" charset="0"/>
            </a:endParaRPr>
          </a:p>
        </p:txBody>
      </p:sp>
      <p:pic>
        <p:nvPicPr>
          <p:cNvPr id="12" name="Picture 11">
            <a:extLst>
              <a:ext uri="{FF2B5EF4-FFF2-40B4-BE49-F238E27FC236}">
                <a16:creationId xmlns:a16="http://schemas.microsoft.com/office/drawing/2014/main" id="{B0FD4306-42CC-4E7B-A793-DAECA76254E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2701" y="1539392"/>
            <a:ext cx="5206594" cy="3779215"/>
          </a:xfrm>
          <a:prstGeom prst="rect">
            <a:avLst/>
          </a:prstGeom>
          <a:noFill/>
          <a:ln>
            <a:noFill/>
          </a:ln>
        </p:spPr>
      </p:pic>
      <p:pic>
        <p:nvPicPr>
          <p:cNvPr id="5" name="Picture 2">
            <a:extLst>
              <a:ext uri="{FF2B5EF4-FFF2-40B4-BE49-F238E27FC236}">
                <a16:creationId xmlns:a16="http://schemas.microsoft.com/office/drawing/2014/main" id="{67189CEB-1FB8-4DDF-87D8-61D37B8DA0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00E3D83D-E22E-4F58-A7CD-00B7EA428D7C}"/>
              </a:ext>
            </a:extLst>
          </p:cNvPr>
          <p:cNvSpPr txBox="1">
            <a:spLocks/>
          </p:cNvSpPr>
          <p:nvPr/>
        </p:nvSpPr>
        <p:spPr>
          <a:xfrm>
            <a:off x="105200" y="89813"/>
            <a:ext cx="6196746"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5.2 Results – Performance of disc stack</a:t>
            </a:r>
            <a:endParaRPr lang="en-US" sz="2400" b="1">
              <a:latin typeface="Helvetica" pitchFamily="2" charset="0"/>
              <a:ea typeface="+mn-ea"/>
              <a:cs typeface="+mn-cs"/>
            </a:endParaRPr>
          </a:p>
        </p:txBody>
      </p:sp>
      <p:pic>
        <p:nvPicPr>
          <p:cNvPr id="2" name="Recorded Sound">
            <a:hlinkClick r:id="" action="ppaction://media"/>
            <a:extLst>
              <a:ext uri="{FF2B5EF4-FFF2-40B4-BE49-F238E27FC236}">
                <a16:creationId xmlns:a16="http://schemas.microsoft.com/office/drawing/2014/main" id="{BFD48783-ECFC-4AFB-82D6-ED074B8D7B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42880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E8665BD-BF7F-0A49-866B-839BE163020F}"/>
              </a:ext>
            </a:extLst>
          </p:cNvPr>
          <p:cNvCxnSpPr>
            <a:cxnSpLocks/>
          </p:cNvCxnSpPr>
          <p:nvPr/>
        </p:nvCxnSpPr>
        <p:spPr>
          <a:xfrm>
            <a:off x="5613637" y="0"/>
            <a:ext cx="0" cy="6953459"/>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782BBB6-12B3-E948-8363-45020E5766FE}"/>
              </a:ext>
            </a:extLst>
          </p:cNvPr>
          <p:cNvSpPr/>
          <p:nvPr/>
        </p:nvSpPr>
        <p:spPr>
          <a:xfrm>
            <a:off x="5471746" y="501160"/>
            <a:ext cx="283781" cy="283781"/>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8CE04765-113C-274D-8DF9-22537B08A0D2}"/>
              </a:ext>
            </a:extLst>
          </p:cNvPr>
          <p:cNvSpPr/>
          <p:nvPr/>
        </p:nvSpPr>
        <p:spPr>
          <a:xfrm>
            <a:off x="5471746" y="1347661"/>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TextBox 12">
            <a:extLst>
              <a:ext uri="{FF2B5EF4-FFF2-40B4-BE49-F238E27FC236}">
                <a16:creationId xmlns:a16="http://schemas.microsoft.com/office/drawing/2014/main" id="{C943326A-0FC1-FA42-9EFD-9A713C8EA3AF}"/>
              </a:ext>
            </a:extLst>
          </p:cNvPr>
          <p:cNvSpPr txBox="1"/>
          <p:nvPr/>
        </p:nvSpPr>
        <p:spPr>
          <a:xfrm>
            <a:off x="6122082" y="412218"/>
            <a:ext cx="28978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1. Introduction</a:t>
            </a:r>
          </a:p>
        </p:txBody>
      </p:sp>
      <p:sp>
        <p:nvSpPr>
          <p:cNvPr id="8" name="TextBox 13">
            <a:extLst>
              <a:ext uri="{FF2B5EF4-FFF2-40B4-BE49-F238E27FC236}">
                <a16:creationId xmlns:a16="http://schemas.microsoft.com/office/drawing/2014/main" id="{44AFE632-6A76-FE45-BA13-65CEF2B49B86}"/>
              </a:ext>
            </a:extLst>
          </p:cNvPr>
          <p:cNvSpPr txBox="1"/>
          <p:nvPr/>
        </p:nvSpPr>
        <p:spPr>
          <a:xfrm>
            <a:off x="2748687" y="1264973"/>
            <a:ext cx="39255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2. Design Brief</a:t>
            </a:r>
          </a:p>
        </p:txBody>
      </p:sp>
      <p:sp>
        <p:nvSpPr>
          <p:cNvPr id="9" name="TextBox 15">
            <a:extLst>
              <a:ext uri="{FF2B5EF4-FFF2-40B4-BE49-F238E27FC236}">
                <a16:creationId xmlns:a16="http://schemas.microsoft.com/office/drawing/2014/main" id="{F0934BDC-14F6-E04F-B764-E0A7AC8977AA}"/>
              </a:ext>
            </a:extLst>
          </p:cNvPr>
          <p:cNvSpPr txBox="1"/>
          <p:nvPr/>
        </p:nvSpPr>
        <p:spPr>
          <a:xfrm>
            <a:off x="2166877" y="2902614"/>
            <a:ext cx="302806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4. Analytical Model</a:t>
            </a:r>
          </a:p>
        </p:txBody>
      </p:sp>
      <p:sp>
        <p:nvSpPr>
          <p:cNvPr id="10" name="TextBox 16">
            <a:extLst>
              <a:ext uri="{FF2B5EF4-FFF2-40B4-BE49-F238E27FC236}">
                <a16:creationId xmlns:a16="http://schemas.microsoft.com/office/drawing/2014/main" id="{6FEFE56E-1695-8347-8FB8-2C03D6429592}"/>
              </a:ext>
            </a:extLst>
          </p:cNvPr>
          <p:cNvSpPr txBox="1"/>
          <p:nvPr/>
        </p:nvSpPr>
        <p:spPr>
          <a:xfrm>
            <a:off x="6122082" y="3808674"/>
            <a:ext cx="4958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5. CFD Model</a:t>
            </a:r>
          </a:p>
        </p:txBody>
      </p:sp>
      <p:sp>
        <p:nvSpPr>
          <p:cNvPr id="11" name="TextBox 17">
            <a:extLst>
              <a:ext uri="{FF2B5EF4-FFF2-40B4-BE49-F238E27FC236}">
                <a16:creationId xmlns:a16="http://schemas.microsoft.com/office/drawing/2014/main" id="{CD9F8927-3CB0-B54C-A806-8DAD850DA22A}"/>
              </a:ext>
            </a:extLst>
          </p:cNvPr>
          <p:cNvSpPr txBox="1"/>
          <p:nvPr/>
        </p:nvSpPr>
        <p:spPr>
          <a:xfrm>
            <a:off x="1463585" y="4645864"/>
            <a:ext cx="44957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solidFill>
                  <a:schemeClr val="accent4">
                    <a:lumMod val="60000"/>
                    <a:lumOff val="40000"/>
                  </a:schemeClr>
                </a:solidFill>
                <a:latin typeface="Helvetica" pitchFamily="2" charset="0"/>
              </a:rPr>
              <a:t>6. Final Design Proposal</a:t>
            </a:r>
          </a:p>
        </p:txBody>
      </p:sp>
      <p:sp>
        <p:nvSpPr>
          <p:cNvPr id="12" name="TextBox 18">
            <a:extLst>
              <a:ext uri="{FF2B5EF4-FFF2-40B4-BE49-F238E27FC236}">
                <a16:creationId xmlns:a16="http://schemas.microsoft.com/office/drawing/2014/main" id="{F52C2F87-9A72-6640-A03A-5039B01A4F6A}"/>
              </a:ext>
            </a:extLst>
          </p:cNvPr>
          <p:cNvSpPr txBox="1"/>
          <p:nvPr/>
        </p:nvSpPr>
        <p:spPr>
          <a:xfrm>
            <a:off x="6122081" y="5498605"/>
            <a:ext cx="476375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7. Conclusion</a:t>
            </a:r>
          </a:p>
        </p:txBody>
      </p:sp>
      <p:sp>
        <p:nvSpPr>
          <p:cNvPr id="13" name="Oval 12">
            <a:extLst>
              <a:ext uri="{FF2B5EF4-FFF2-40B4-BE49-F238E27FC236}">
                <a16:creationId xmlns:a16="http://schemas.microsoft.com/office/drawing/2014/main" id="{5290832E-DEC5-9042-AA64-A414987FF0BC}"/>
              </a:ext>
            </a:extLst>
          </p:cNvPr>
          <p:cNvSpPr/>
          <p:nvPr/>
        </p:nvSpPr>
        <p:spPr>
          <a:xfrm>
            <a:off x="5471745" y="2194162"/>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82E2A3A4-E38C-4749-9463-FF47A5D1FC6F}"/>
              </a:ext>
            </a:extLst>
          </p:cNvPr>
          <p:cNvSpPr/>
          <p:nvPr/>
        </p:nvSpPr>
        <p:spPr>
          <a:xfrm>
            <a:off x="5471743" y="3037405"/>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E42E9C52-D363-C645-AC8B-B0974FF395E2}"/>
              </a:ext>
            </a:extLst>
          </p:cNvPr>
          <p:cNvSpPr/>
          <p:nvPr/>
        </p:nvSpPr>
        <p:spPr>
          <a:xfrm>
            <a:off x="5471743" y="3883906"/>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1D839A44-E56F-D44A-8DD0-B5AB5DAFC66E}"/>
              </a:ext>
            </a:extLst>
          </p:cNvPr>
          <p:cNvSpPr/>
          <p:nvPr/>
        </p:nvSpPr>
        <p:spPr>
          <a:xfrm>
            <a:off x="5471743" y="4734807"/>
            <a:ext cx="283781" cy="283781"/>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145B57ED-8C97-8E46-9F83-633563CF5669}"/>
              </a:ext>
            </a:extLst>
          </p:cNvPr>
          <p:cNvSpPr/>
          <p:nvPr/>
        </p:nvSpPr>
        <p:spPr>
          <a:xfrm>
            <a:off x="5469468" y="5587548"/>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TextBox 24">
            <a:extLst>
              <a:ext uri="{FF2B5EF4-FFF2-40B4-BE49-F238E27FC236}">
                <a16:creationId xmlns:a16="http://schemas.microsoft.com/office/drawing/2014/main" id="{884DEC44-284C-BF4F-B6D9-15566013E2D2}"/>
              </a:ext>
            </a:extLst>
          </p:cNvPr>
          <p:cNvSpPr txBox="1"/>
          <p:nvPr/>
        </p:nvSpPr>
        <p:spPr>
          <a:xfrm>
            <a:off x="6227356" y="873883"/>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Background</a:t>
            </a:r>
          </a:p>
          <a:p>
            <a:pPr marL="285750" indent="-285750">
              <a:buFont typeface="Arial" panose="020B0604020202020204" pitchFamily="34" charset="0"/>
              <a:buChar char="•"/>
            </a:pPr>
            <a:r>
              <a:rPr lang="en-US" sz="1400">
                <a:solidFill>
                  <a:srgbClr val="535353"/>
                </a:solidFill>
                <a:latin typeface="Helvetica" pitchFamily="2" charset="0"/>
              </a:rPr>
              <a:t>Literature Review</a:t>
            </a:r>
          </a:p>
          <a:p>
            <a:pPr marL="285750" indent="-285750">
              <a:buFont typeface="Arial" panose="020B0604020202020204" pitchFamily="34" charset="0"/>
              <a:buChar char="•"/>
            </a:pPr>
            <a:r>
              <a:rPr lang="en-US" sz="1400" err="1">
                <a:solidFill>
                  <a:srgbClr val="535353"/>
                </a:solidFill>
                <a:latin typeface="Helvetica" pitchFamily="2" charset="0"/>
              </a:rPr>
              <a:t>Organisation</a:t>
            </a:r>
            <a:r>
              <a:rPr lang="en-US" sz="1400">
                <a:solidFill>
                  <a:srgbClr val="535353"/>
                </a:solidFill>
                <a:latin typeface="Helvetica" pitchFamily="2" charset="0"/>
              </a:rPr>
              <a:t> Chart</a:t>
            </a:r>
          </a:p>
        </p:txBody>
      </p:sp>
      <p:sp>
        <p:nvSpPr>
          <p:cNvPr id="19" name="TextBox 26">
            <a:extLst>
              <a:ext uri="{FF2B5EF4-FFF2-40B4-BE49-F238E27FC236}">
                <a16:creationId xmlns:a16="http://schemas.microsoft.com/office/drawing/2014/main" id="{8C979544-DFC8-6946-8A82-DE1DCCD03AFB}"/>
              </a:ext>
            </a:extLst>
          </p:cNvPr>
          <p:cNvSpPr txBox="1"/>
          <p:nvPr/>
        </p:nvSpPr>
        <p:spPr>
          <a:xfrm>
            <a:off x="2846148" y="170328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Aims and Objectives</a:t>
            </a:r>
          </a:p>
          <a:p>
            <a:pPr marL="285750" indent="-285750">
              <a:buFont typeface="Arial" panose="020B0604020202020204" pitchFamily="34" charset="0"/>
              <a:buChar char="•"/>
            </a:pPr>
            <a:r>
              <a:rPr lang="en-US" sz="1400">
                <a:solidFill>
                  <a:srgbClr val="535353"/>
                </a:solidFill>
                <a:latin typeface="Helvetica" pitchFamily="2" charset="0"/>
              </a:rPr>
              <a:t>Stakeholder Analysis</a:t>
            </a:r>
          </a:p>
          <a:p>
            <a:pPr marL="285750" indent="-285750">
              <a:buFont typeface="Arial" panose="020B0604020202020204" pitchFamily="34" charset="0"/>
              <a:buChar char="•"/>
            </a:pPr>
            <a:r>
              <a:rPr lang="en-US" sz="1400">
                <a:solidFill>
                  <a:srgbClr val="535353"/>
                </a:solidFill>
                <a:latin typeface="Helvetica" pitchFamily="2" charset="0"/>
              </a:rPr>
              <a:t>Design Specifications</a:t>
            </a:r>
          </a:p>
        </p:txBody>
      </p:sp>
      <p:sp>
        <p:nvSpPr>
          <p:cNvPr id="20" name="TextBox 27">
            <a:extLst>
              <a:ext uri="{FF2B5EF4-FFF2-40B4-BE49-F238E27FC236}">
                <a16:creationId xmlns:a16="http://schemas.microsoft.com/office/drawing/2014/main" id="{DC148767-A2B4-1244-8C32-68870EFA1057}"/>
              </a:ext>
            </a:extLst>
          </p:cNvPr>
          <p:cNvSpPr txBox="1"/>
          <p:nvPr/>
        </p:nvSpPr>
        <p:spPr>
          <a:xfrm>
            <a:off x="6167235" y="2575837"/>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Design Process</a:t>
            </a:r>
          </a:p>
          <a:p>
            <a:pPr marL="285750" indent="-285750">
              <a:buFont typeface="Arial" panose="020B0604020202020204" pitchFamily="34" charset="0"/>
              <a:buChar char="•"/>
            </a:pPr>
            <a:r>
              <a:rPr lang="en-US" sz="1400">
                <a:solidFill>
                  <a:srgbClr val="535353"/>
                </a:solidFill>
                <a:latin typeface="Helvetica" pitchFamily="2" charset="0"/>
              </a:rPr>
              <a:t>Concept Designs</a:t>
            </a:r>
          </a:p>
        </p:txBody>
      </p:sp>
      <p:sp>
        <p:nvSpPr>
          <p:cNvPr id="21" name="TextBox 28">
            <a:extLst>
              <a:ext uri="{FF2B5EF4-FFF2-40B4-BE49-F238E27FC236}">
                <a16:creationId xmlns:a16="http://schemas.microsoft.com/office/drawing/2014/main" id="{AED7D8AB-2658-104A-AD4F-EB8AFFB04CFE}"/>
              </a:ext>
            </a:extLst>
          </p:cNvPr>
          <p:cNvSpPr txBox="1"/>
          <p:nvPr/>
        </p:nvSpPr>
        <p:spPr>
          <a:xfrm>
            <a:off x="2846147" y="3410127"/>
            <a:ext cx="3014651"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Goals</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Assumptions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Volute Casing Incorporation</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Results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Design Variables </a:t>
            </a:r>
            <a:r>
              <a:rPr lang="en-US" sz="1400" err="1">
                <a:effectLst/>
                <a:latin typeface="Helvetica" panose="020B0604020202020204" pitchFamily="34" charset="0"/>
                <a:ea typeface="DengXian" panose="02010600030101010101" pitchFamily="2" charset="-122"/>
                <a:cs typeface="Helvetica" panose="020B0604020202020204" pitchFamily="34" charset="0"/>
              </a:rPr>
              <a:t>Optimisation</a:t>
            </a:r>
            <a:endParaRPr lang="en-US" sz="1400">
              <a:solidFill>
                <a:srgbClr val="535353"/>
              </a:solidFill>
              <a:latin typeface="Helvetica" panose="020B0604020202020204" pitchFamily="34" charset="0"/>
              <a:cs typeface="Helvetica" panose="020B0604020202020204" pitchFamily="34" charset="0"/>
            </a:endParaRPr>
          </a:p>
        </p:txBody>
      </p:sp>
      <p:sp>
        <p:nvSpPr>
          <p:cNvPr id="22" name="TextBox 29">
            <a:extLst>
              <a:ext uri="{FF2B5EF4-FFF2-40B4-BE49-F238E27FC236}">
                <a16:creationId xmlns:a16="http://schemas.microsoft.com/office/drawing/2014/main" id="{D2DD6AD1-D9D2-174A-A5D0-2BD3C6880AC4}"/>
              </a:ext>
            </a:extLst>
          </p:cNvPr>
          <p:cNvSpPr txBox="1"/>
          <p:nvPr/>
        </p:nvSpPr>
        <p:spPr>
          <a:xfrm>
            <a:off x="6227356" y="426340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Goals</a:t>
            </a:r>
          </a:p>
          <a:p>
            <a:pPr marL="285750" indent="-285750">
              <a:buFont typeface="Arial" panose="020B0604020202020204" pitchFamily="34" charset="0"/>
              <a:buChar char="•"/>
            </a:pPr>
            <a:r>
              <a:rPr lang="en-US" sz="1400">
                <a:solidFill>
                  <a:srgbClr val="535353"/>
                </a:solidFill>
                <a:latin typeface="Helvetica" pitchFamily="2" charset="0"/>
              </a:rPr>
              <a:t>Methodology</a:t>
            </a:r>
          </a:p>
          <a:p>
            <a:pPr marL="285750" indent="-285750">
              <a:buFont typeface="Arial" panose="020B0604020202020204" pitchFamily="34" charset="0"/>
              <a:buChar char="•"/>
            </a:pPr>
            <a:r>
              <a:rPr lang="en-US" sz="1400">
                <a:solidFill>
                  <a:srgbClr val="535353"/>
                </a:solidFill>
                <a:latin typeface="Helvetica" pitchFamily="2" charset="0"/>
              </a:rPr>
              <a:t>Results</a:t>
            </a:r>
          </a:p>
        </p:txBody>
      </p:sp>
      <p:sp>
        <p:nvSpPr>
          <p:cNvPr id="23" name="TextBox 30">
            <a:extLst>
              <a:ext uri="{FF2B5EF4-FFF2-40B4-BE49-F238E27FC236}">
                <a16:creationId xmlns:a16="http://schemas.microsoft.com/office/drawing/2014/main" id="{5FD3D861-9905-4B4F-BA1D-2DDC3A94CDF2}"/>
              </a:ext>
            </a:extLst>
          </p:cNvPr>
          <p:cNvSpPr txBox="1"/>
          <p:nvPr/>
        </p:nvSpPr>
        <p:spPr>
          <a:xfrm>
            <a:off x="2843870" y="5112617"/>
            <a:ext cx="248370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Component Selection</a:t>
            </a:r>
          </a:p>
          <a:p>
            <a:pPr marL="285750" indent="-285750">
              <a:buFont typeface="Arial" panose="020B0604020202020204" pitchFamily="34" charset="0"/>
              <a:buChar char="•"/>
            </a:pPr>
            <a:r>
              <a:rPr lang="en-US" sz="1400">
                <a:solidFill>
                  <a:srgbClr val="535353"/>
                </a:solidFill>
                <a:latin typeface="Helvetica" pitchFamily="2" charset="0"/>
              </a:rPr>
              <a:t>Proposed Manufacturing</a:t>
            </a:r>
          </a:p>
          <a:p>
            <a:pPr marL="285750" indent="-285750">
              <a:buFont typeface="Arial" panose="020B0604020202020204" pitchFamily="34" charset="0"/>
              <a:buChar char="•"/>
            </a:pPr>
            <a:r>
              <a:rPr lang="en-MY" sz="1400">
                <a:solidFill>
                  <a:srgbClr val="535353"/>
                </a:solidFill>
                <a:latin typeface="Helvetica" pitchFamily="2" charset="0"/>
              </a:rPr>
              <a:t>Materials and Environmental Impact</a:t>
            </a:r>
          </a:p>
        </p:txBody>
      </p:sp>
      <p:sp>
        <p:nvSpPr>
          <p:cNvPr id="24" name="TextBox 31">
            <a:extLst>
              <a:ext uri="{FF2B5EF4-FFF2-40B4-BE49-F238E27FC236}">
                <a16:creationId xmlns:a16="http://schemas.microsoft.com/office/drawing/2014/main" id="{A5FBD47F-E3A6-5949-8B2B-76013F6C6070}"/>
              </a:ext>
            </a:extLst>
          </p:cNvPr>
          <p:cNvSpPr txBox="1"/>
          <p:nvPr/>
        </p:nvSpPr>
        <p:spPr>
          <a:xfrm>
            <a:off x="6227356" y="5922562"/>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Project Review</a:t>
            </a:r>
          </a:p>
          <a:p>
            <a:pPr marL="285750" indent="-285750">
              <a:buFont typeface="Arial" panose="020B0604020202020204" pitchFamily="34" charset="0"/>
              <a:buChar char="•"/>
            </a:pPr>
            <a:r>
              <a:rPr lang="en-US" sz="1400">
                <a:solidFill>
                  <a:srgbClr val="535353"/>
                </a:solidFill>
                <a:latin typeface="Helvetica" pitchFamily="2" charset="0"/>
              </a:rPr>
              <a:t>Future Work</a:t>
            </a:r>
          </a:p>
        </p:txBody>
      </p:sp>
      <p:sp>
        <p:nvSpPr>
          <p:cNvPr id="25" name="TextBox 15">
            <a:extLst>
              <a:ext uri="{FF2B5EF4-FFF2-40B4-BE49-F238E27FC236}">
                <a16:creationId xmlns:a16="http://schemas.microsoft.com/office/drawing/2014/main" id="{EAF5329D-EA1D-4F07-B451-BEA364910242}"/>
              </a:ext>
            </a:extLst>
          </p:cNvPr>
          <p:cNvSpPr txBox="1"/>
          <p:nvPr/>
        </p:nvSpPr>
        <p:spPr>
          <a:xfrm>
            <a:off x="6122081" y="2133026"/>
            <a:ext cx="428799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3. Design Process</a:t>
            </a:r>
          </a:p>
        </p:txBody>
      </p:sp>
      <p:pic>
        <p:nvPicPr>
          <p:cNvPr id="26" name="Picture 2">
            <a:extLst>
              <a:ext uri="{FF2B5EF4-FFF2-40B4-BE49-F238E27FC236}">
                <a16:creationId xmlns:a16="http://schemas.microsoft.com/office/drawing/2014/main" id="{DA662EE9-68BC-42B2-A7DD-E6C8D26BE1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CA326AE5-21B1-475E-AD54-8DD6CE1FDF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425490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642B6-382A-4809-9CE5-7B9CC9F8A3ED}"/>
              </a:ext>
            </a:extLst>
          </p:cNvPr>
          <p:cNvPicPr/>
          <p:nvPr/>
        </p:nvPicPr>
        <p:blipFill rotWithShape="1">
          <a:blip r:embed="rId5" cstate="print">
            <a:extLst>
              <a:ext uri="{28A0092B-C50C-407E-A947-70E740481C1C}">
                <a14:useLocalDpi xmlns:a14="http://schemas.microsoft.com/office/drawing/2010/main" val="0"/>
              </a:ext>
            </a:extLst>
          </a:blip>
          <a:srcRect l="36806" b="59165"/>
          <a:stretch/>
        </p:blipFill>
        <p:spPr bwMode="auto">
          <a:xfrm>
            <a:off x="3526971" y="2100105"/>
            <a:ext cx="8665029" cy="4757895"/>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6B1DF678-7247-4CEE-AEB5-64BF672AFE8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280" t="10053" r="16598" b="52625"/>
          <a:stretch/>
        </p:blipFill>
        <p:spPr bwMode="auto">
          <a:xfrm>
            <a:off x="0" y="660054"/>
            <a:ext cx="4461468" cy="2606306"/>
          </a:xfrm>
          <a:prstGeom prst="rect">
            <a:avLst/>
          </a:prstGeom>
          <a:noFill/>
          <a:ln>
            <a:noFill/>
          </a:ln>
          <a:extLst>
            <a:ext uri="{53640926-AAD7-44D8-BBD7-CCE9431645EC}">
              <a14:shadowObscured xmlns:a14="http://schemas.microsoft.com/office/drawing/2010/main"/>
            </a:ext>
          </a:extLst>
        </p:spPr>
      </p:pic>
      <p:pic>
        <p:nvPicPr>
          <p:cNvPr id="6" name="Picture 2">
            <a:extLst>
              <a:ext uri="{FF2B5EF4-FFF2-40B4-BE49-F238E27FC236}">
                <a16:creationId xmlns:a16="http://schemas.microsoft.com/office/drawing/2014/main" id="{AABB49C3-1560-4604-B348-EB2F66A639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E53129A-F953-4416-909D-49B98FBC071F}"/>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6.1 Component Selection - Inlet</a:t>
            </a:r>
            <a:endParaRPr lang="en-US" sz="2400" b="1">
              <a:latin typeface="Helvetica" pitchFamily="2" charset="0"/>
              <a:ea typeface="+mn-ea"/>
              <a:cs typeface="+mn-cs"/>
            </a:endParaRPr>
          </a:p>
        </p:txBody>
      </p:sp>
      <p:pic>
        <p:nvPicPr>
          <p:cNvPr id="3" name="Burgess Road 14">
            <a:hlinkClick r:id="" action="ppaction://media"/>
            <a:extLst>
              <a:ext uri="{FF2B5EF4-FFF2-40B4-BE49-F238E27FC236}">
                <a16:creationId xmlns:a16="http://schemas.microsoft.com/office/drawing/2014/main" id="{B1F34BF1-6960-41E2-B50F-ABAB8285959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03493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3CFABD5-7BF5-4C8B-B1E4-8C74A056E41A}"/>
              </a:ext>
            </a:extLst>
          </p:cNvPr>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l="9602" r="3901"/>
          <a:stretch/>
        </p:blipFill>
        <p:spPr>
          <a:xfrm>
            <a:off x="-1" y="628856"/>
            <a:ext cx="5610017" cy="5453445"/>
          </a:xfrm>
          <a:prstGeom prst="rect">
            <a:avLst/>
          </a:prstGeom>
        </p:spPr>
      </p:pic>
      <p:pic>
        <p:nvPicPr>
          <p:cNvPr id="6" name="Picture 5">
            <a:extLst>
              <a:ext uri="{FF2B5EF4-FFF2-40B4-BE49-F238E27FC236}">
                <a16:creationId xmlns:a16="http://schemas.microsoft.com/office/drawing/2014/main" id="{0DA0EA9C-19F4-4E20-AA51-DCD828418B79}"/>
              </a:ext>
            </a:extLst>
          </p:cNvPr>
          <p:cNvPicPr>
            <a:picLocks noChangeAspect="1"/>
          </p:cNvPicPr>
          <p:nvPr/>
        </p:nvPicPr>
        <p:blipFill rotWithShape="1">
          <a:blip r:embed="rId6">
            <a:extLst>
              <a:ext uri="{28A0092B-C50C-407E-A947-70E740481C1C}">
                <a14:useLocalDpi xmlns:a14="http://schemas.microsoft.com/office/drawing/2010/main" val="0"/>
              </a:ext>
            </a:extLst>
          </a:blip>
          <a:srcRect l="5508" t="5285" r="9853"/>
          <a:stretch/>
        </p:blipFill>
        <p:spPr bwMode="auto">
          <a:xfrm>
            <a:off x="9034324" y="3846868"/>
            <a:ext cx="1476139" cy="1540369"/>
          </a:xfrm>
          <a:prstGeom prst="rect">
            <a:avLst/>
          </a:prstGeom>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61833222-F4E3-4DF1-99DA-E5D9EA8A0546}"/>
              </a:ext>
            </a:extLst>
          </p:cNvPr>
          <p:cNvGrpSpPr/>
          <p:nvPr/>
        </p:nvGrpSpPr>
        <p:grpSpPr>
          <a:xfrm>
            <a:off x="5613477" y="773009"/>
            <a:ext cx="5424900" cy="3055134"/>
            <a:chOff x="5613477" y="773009"/>
            <a:chExt cx="5424900" cy="3055134"/>
          </a:xfrm>
        </p:grpSpPr>
        <p:pic>
          <p:nvPicPr>
            <p:cNvPr id="8" name="Picture 7">
              <a:extLst>
                <a:ext uri="{FF2B5EF4-FFF2-40B4-BE49-F238E27FC236}">
                  <a16:creationId xmlns:a16="http://schemas.microsoft.com/office/drawing/2014/main" id="{2A9E57CD-7183-4823-93C9-B0C94CCA6A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1077" y="824852"/>
              <a:ext cx="2687300" cy="3003291"/>
            </a:xfrm>
            <a:prstGeom prst="rect">
              <a:avLst/>
            </a:prstGeom>
          </p:spPr>
        </p:pic>
        <p:pic>
          <p:nvPicPr>
            <p:cNvPr id="9" name="Picture 8">
              <a:extLst>
                <a:ext uri="{FF2B5EF4-FFF2-40B4-BE49-F238E27FC236}">
                  <a16:creationId xmlns:a16="http://schemas.microsoft.com/office/drawing/2014/main" id="{A7A439E4-DB06-4C02-8B6C-7AB377E3BC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3477" y="773009"/>
              <a:ext cx="2868662" cy="2667936"/>
            </a:xfrm>
            <a:prstGeom prst="rect">
              <a:avLst/>
            </a:prstGeom>
          </p:spPr>
        </p:pic>
      </p:grpSp>
      <p:pic>
        <p:nvPicPr>
          <p:cNvPr id="10" name="Picture 9">
            <a:extLst>
              <a:ext uri="{FF2B5EF4-FFF2-40B4-BE49-F238E27FC236}">
                <a16:creationId xmlns:a16="http://schemas.microsoft.com/office/drawing/2014/main" id="{A85E18CA-BEF8-49ED-9F34-02C6F219DD62}"/>
              </a:ext>
            </a:extLst>
          </p:cNvPr>
          <p:cNvPicPr>
            <a:picLocks noChangeAspect="1"/>
          </p:cNvPicPr>
          <p:nvPr/>
        </p:nvPicPr>
        <p:blipFill rotWithShape="1">
          <a:blip r:embed="rId7">
            <a:extLst>
              <a:ext uri="{28A0092B-C50C-407E-A947-70E740481C1C}">
                <a14:useLocalDpi xmlns:a14="http://schemas.microsoft.com/office/drawing/2010/main" val="0"/>
              </a:ext>
            </a:extLst>
          </a:blip>
          <a:srcRect t="86721"/>
          <a:stretch/>
        </p:blipFill>
        <p:spPr bwMode="auto">
          <a:xfrm>
            <a:off x="5748283" y="3437704"/>
            <a:ext cx="2687300" cy="398286"/>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693A49C5-D1D0-47AE-8A9F-6E84841706E0}"/>
              </a:ext>
            </a:extLst>
          </p:cNvPr>
          <p:cNvSpPr txBox="1"/>
          <p:nvPr/>
        </p:nvSpPr>
        <p:spPr>
          <a:xfrm>
            <a:off x="5850807" y="5380672"/>
            <a:ext cx="6099349" cy="1477328"/>
          </a:xfrm>
          <a:prstGeom prst="rect">
            <a:avLst/>
          </a:prstGeom>
          <a:noFill/>
        </p:spPr>
        <p:txBody>
          <a:bodyPr wrap="square" rtlCol="0">
            <a:spAutoFit/>
          </a:bodyPr>
          <a:lstStyle/>
          <a:p>
            <a:r>
              <a:rPr lang="en-US" sz="1800">
                <a:effectLst/>
                <a:latin typeface="Helvetica" panose="020B0604020202020204" pitchFamily="34" charset="0"/>
                <a:ea typeface="DengXian" panose="02010600030101010101" pitchFamily="2" charset="-122"/>
              </a:rPr>
              <a:t>Chosen volute type: Circular volute with tangential inlet.</a:t>
            </a:r>
          </a:p>
          <a:p>
            <a:pPr marL="285750" indent="-285750">
              <a:buFont typeface="Arial" panose="020B0604020202020204" pitchFamily="34" charset="0"/>
              <a:buChar char="•"/>
            </a:pPr>
            <a:r>
              <a:rPr lang="en-US" sz="1800">
                <a:effectLst/>
                <a:latin typeface="Helvetica" panose="020B0604020202020204" pitchFamily="34" charset="0"/>
                <a:ea typeface="DengXian" panose="02010600030101010101" pitchFamily="2" charset="-122"/>
              </a:rPr>
              <a:t>More uniform velocity distribution</a:t>
            </a:r>
          </a:p>
          <a:p>
            <a:pPr marL="285750" indent="-285750">
              <a:buFont typeface="Arial" panose="020B0604020202020204" pitchFamily="34" charset="0"/>
              <a:buChar char="•"/>
            </a:pPr>
            <a:r>
              <a:rPr lang="en-US">
                <a:latin typeface="Helvetica" panose="020B0604020202020204" pitchFamily="34" charset="0"/>
                <a:ea typeface="DengXian" panose="02010600030101010101" pitchFamily="2" charset="-122"/>
              </a:rPr>
              <a:t>D</a:t>
            </a:r>
            <a:r>
              <a:rPr lang="en-US" sz="1800">
                <a:effectLst/>
                <a:latin typeface="Helvetica" panose="020B0604020202020204" pitchFamily="34" charset="0"/>
                <a:ea typeface="DengXian" panose="02010600030101010101" pitchFamily="2" charset="-122"/>
              </a:rPr>
              <a:t>ecent operating range</a:t>
            </a:r>
          </a:p>
          <a:p>
            <a:pPr marL="285750" indent="-285750">
              <a:buFont typeface="Arial" panose="020B0604020202020204" pitchFamily="34" charset="0"/>
              <a:buChar char="•"/>
            </a:pPr>
            <a:r>
              <a:rPr lang="en-US">
                <a:latin typeface="Helvetica" panose="020B0604020202020204" pitchFamily="34" charset="0"/>
                <a:ea typeface="DengXian" panose="02010600030101010101" pitchFamily="2" charset="-122"/>
              </a:rPr>
              <a:t>D</a:t>
            </a:r>
            <a:r>
              <a:rPr lang="en-US" sz="1800">
                <a:effectLst/>
                <a:latin typeface="Helvetica" panose="020B0604020202020204" pitchFamily="34" charset="0"/>
                <a:ea typeface="DengXian" panose="02010600030101010101" pitchFamily="2" charset="-122"/>
              </a:rPr>
              <a:t>ecent peak efficiency</a:t>
            </a:r>
          </a:p>
          <a:p>
            <a:pPr marL="285750" indent="-285750">
              <a:buFont typeface="Arial" panose="020B0604020202020204" pitchFamily="34" charset="0"/>
              <a:buChar char="•"/>
            </a:pPr>
            <a:r>
              <a:rPr lang="en-US" sz="1800">
                <a:effectLst/>
                <a:latin typeface="Helvetica" panose="020B0604020202020204" pitchFamily="34" charset="0"/>
                <a:ea typeface="DengXian" panose="02010600030101010101" pitchFamily="2" charset="-122"/>
              </a:rPr>
              <a:t>One vortex</a:t>
            </a:r>
            <a:endParaRPr lang="en-MY"/>
          </a:p>
        </p:txBody>
      </p:sp>
      <mc:AlternateContent xmlns:mc="http://schemas.openxmlformats.org/markup-compatibility/2006">
        <mc:Choice xmlns:a14="http://schemas.microsoft.com/office/drawing/2010/main" Requires="a14">
          <p:graphicFrame>
            <p:nvGraphicFramePr>
              <p:cNvPr id="12" name="Table 11">
                <a:extLst>
                  <a:ext uri="{FF2B5EF4-FFF2-40B4-BE49-F238E27FC236}">
                    <a16:creationId xmlns:a16="http://schemas.microsoft.com/office/drawing/2014/main" id="{3E93B306-3252-43B8-AA73-752901325BD6}"/>
                  </a:ext>
                </a:extLst>
              </p:cNvPr>
              <p:cNvGraphicFramePr>
                <a:graphicFrameLocks noGrp="1"/>
              </p:cNvGraphicFramePr>
              <p:nvPr>
                <p:extLst>
                  <p:ext uri="{D42A27DB-BD31-4B8C-83A1-F6EECF244321}">
                    <p14:modId xmlns:p14="http://schemas.microsoft.com/office/powerpoint/2010/main" val="302480707"/>
                  </p:ext>
                </p:extLst>
              </p:nvPr>
            </p:nvGraphicFramePr>
            <p:xfrm>
              <a:off x="6728001" y="4321038"/>
              <a:ext cx="1134626" cy="659766"/>
            </p:xfrm>
            <a:graphic>
              <a:graphicData uri="http://schemas.openxmlformats.org/drawingml/2006/table">
                <a:tbl>
                  <a:tblPr firstRow="1" firstCol="1" bandRow="1">
                    <a:tableStyleId>{5C22544A-7EE6-4342-B048-85BDC9FD1C3A}</a:tableStyleId>
                  </a:tblPr>
                  <a:tblGrid>
                    <a:gridCol w="1134626">
                      <a:extLst>
                        <a:ext uri="{9D8B030D-6E8A-4147-A177-3AD203B41FA5}">
                          <a16:colId xmlns:a16="http://schemas.microsoft.com/office/drawing/2014/main" val="2924028053"/>
                        </a:ext>
                      </a:extLst>
                    </a:gridCol>
                  </a:tblGrid>
                  <a:tr h="0">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eqArr>
                                  <m:eqArrPr>
                                    <m:ctrlPr>
                                      <a:rPr lang="en-MY" sz="1400" i="1" smtClean="0">
                                        <a:solidFill>
                                          <a:schemeClr val="tx1"/>
                                        </a:solidFill>
                                        <a:effectLst/>
                                        <a:latin typeface="Cambria Math" panose="02040503050406030204" pitchFamily="18" charset="0"/>
                                      </a:rPr>
                                    </m:ctrlPr>
                                  </m:eqArrPr>
                                  <m:e>
                                    <m:r>
                                      <a:rPr lang="en-US" sz="1400">
                                        <a:solidFill>
                                          <a:schemeClr val="tx1"/>
                                        </a:solidFill>
                                        <a:effectLst/>
                                        <a:latin typeface="Cambria Math" panose="02040503050406030204" pitchFamily="18" charset="0"/>
                                      </a:rPr>
                                      <m:t>𝑅</m:t>
                                    </m:r>
                                    <m:sSub>
                                      <m:sSubPr>
                                        <m:ctrlPr>
                                          <a:rPr lang="en-MY"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𝐶</m:t>
                                        </m:r>
                                      </m:e>
                                      <m:sub>
                                        <m:r>
                                          <a:rPr lang="en-US" sz="1400">
                                            <a:solidFill>
                                              <a:schemeClr val="tx1"/>
                                            </a:solidFill>
                                            <a:effectLst/>
                                            <a:latin typeface="Cambria Math" panose="02040503050406030204" pitchFamily="18" charset="0"/>
                                          </a:rPr>
                                          <m:t>𝜃</m:t>
                                        </m:r>
                                      </m:sub>
                                    </m:sSub>
                                    <m:r>
                                      <a:rPr lang="en-US" sz="1400">
                                        <a:solidFill>
                                          <a:schemeClr val="tx1"/>
                                        </a:solidFill>
                                        <a:effectLst/>
                                        <a:latin typeface="Cambria Math" panose="02040503050406030204" pitchFamily="18" charset="0"/>
                                      </a:rPr>
                                      <m:t>=</m:t>
                                    </m:r>
                                    <m:sSub>
                                      <m:sSubPr>
                                        <m:ctrlPr>
                                          <a:rPr lang="en-MY"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4</m:t>
                                        </m:r>
                                      </m:sub>
                                    </m:sSub>
                                    <m:sSub>
                                      <m:sSubPr>
                                        <m:ctrlPr>
                                          <a:rPr lang="en-MY"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𝐶</m:t>
                                        </m:r>
                                      </m:e>
                                      <m:sub>
                                        <m:r>
                                          <a:rPr lang="en-US" sz="1400">
                                            <a:solidFill>
                                              <a:schemeClr val="tx1"/>
                                            </a:solidFill>
                                            <a:effectLst/>
                                            <a:latin typeface="Cambria Math" panose="02040503050406030204" pitchFamily="18" charset="0"/>
                                          </a:rPr>
                                          <m:t>𝜃</m:t>
                                        </m:r>
                                        <m:r>
                                          <a:rPr lang="en-US" sz="1400">
                                            <a:solidFill>
                                              <a:schemeClr val="tx1"/>
                                            </a:solidFill>
                                            <a:effectLst/>
                                            <a:latin typeface="Cambria Math" panose="02040503050406030204" pitchFamily="18" charset="0"/>
                                          </a:rPr>
                                          <m:t>4</m:t>
                                        </m:r>
                                      </m:sub>
                                    </m:sSub>
                                  </m:e>
                                </m:eqArr>
                              </m:oMath>
                            </m:oMathPara>
                          </a14:m>
                          <a:endParaRPr lang="en-MY" sz="1400">
                            <a:solidFill>
                              <a:schemeClr val="tx1"/>
                            </a:solidFill>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oFill/>
                      </a:tcPr>
                    </a:tc>
                    <a:extLst>
                      <a:ext uri="{0D108BD9-81ED-4DB2-BD59-A6C34878D82A}">
                        <a16:rowId xmlns:a16="http://schemas.microsoft.com/office/drawing/2014/main" val="2786006999"/>
                      </a:ext>
                    </a:extLst>
                  </a:tr>
                  <a:tr h="0">
                    <a:tc>
                      <a:txBody>
                        <a:bodyPr/>
                        <a:lstStyle/>
                        <a:p>
                          <a:pPr>
                            <a:lnSpc>
                              <a:spcPct val="107000"/>
                            </a:lnSpc>
                            <a:spcBef>
                              <a:spcPts val="600"/>
                            </a:spcBef>
                            <a:spcAft>
                              <a:spcPts val="800"/>
                            </a:spcAft>
                          </a:pPr>
                          <a14:m>
                            <m:oMathPara xmlns:m="http://schemas.openxmlformats.org/officeDocument/2006/math">
                              <m:oMathParaPr>
                                <m:jc m:val="centerGroup"/>
                              </m:oMathParaPr>
                              <m:oMath xmlns:m="http://schemas.openxmlformats.org/officeDocument/2006/math">
                                <m:eqArr>
                                  <m:eqArrPr>
                                    <m:ctrlPr>
                                      <a:rPr lang="en-MY" sz="1400" i="1" smtClean="0">
                                        <a:solidFill>
                                          <a:schemeClr val="tx1"/>
                                        </a:solidFill>
                                        <a:effectLst/>
                                        <a:latin typeface="Cambria Math" panose="02040503050406030204" pitchFamily="18" charset="0"/>
                                      </a:rPr>
                                    </m:ctrlPr>
                                  </m:eqArrPr>
                                  <m:e>
                                    <m:sSub>
                                      <m:sSubPr>
                                        <m:ctrlPr>
                                          <a:rPr lang="en-MY"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𝑐</m:t>
                                        </m:r>
                                      </m:sub>
                                    </m:sSub>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𝑟</m:t>
                                    </m:r>
                                    <m:r>
                                      <a:rPr lang="en-US" sz="1400">
                                        <a:solidFill>
                                          <a:schemeClr val="tx1"/>
                                        </a:solidFill>
                                        <a:effectLst/>
                                        <a:latin typeface="Cambria Math" panose="02040503050406030204" pitchFamily="18" charset="0"/>
                                      </a:rPr>
                                      <m:t>=</m:t>
                                    </m:r>
                                    <m:sSub>
                                      <m:sSubPr>
                                        <m:ctrlPr>
                                          <a:rPr lang="en-MY"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4</m:t>
                                        </m:r>
                                      </m:sub>
                                    </m:sSub>
                                  </m:e>
                                </m:eqArr>
                              </m:oMath>
                            </m:oMathPara>
                          </a14:m>
                          <a:endParaRPr lang="en-MY" sz="1400">
                            <a:solidFill>
                              <a:schemeClr val="tx1"/>
                            </a:solidFill>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oFill/>
                      </a:tcPr>
                    </a:tc>
                    <a:extLst>
                      <a:ext uri="{0D108BD9-81ED-4DB2-BD59-A6C34878D82A}">
                        <a16:rowId xmlns:a16="http://schemas.microsoft.com/office/drawing/2014/main" val="236886208"/>
                      </a:ext>
                    </a:extLst>
                  </a:tr>
                </a:tbl>
              </a:graphicData>
            </a:graphic>
          </p:graphicFrame>
        </mc:Choice>
        <mc:Fallback>
          <p:graphicFrame>
            <p:nvGraphicFramePr>
              <p:cNvPr id="12" name="Table 11">
                <a:extLst>
                  <a:ext uri="{FF2B5EF4-FFF2-40B4-BE49-F238E27FC236}">
                    <a16:creationId xmlns:a16="http://schemas.microsoft.com/office/drawing/2014/main" id="{3E93B306-3252-43B8-AA73-752901325BD6}"/>
                  </a:ext>
                </a:extLst>
              </p:cNvPr>
              <p:cNvGraphicFramePr>
                <a:graphicFrameLocks noGrp="1"/>
              </p:cNvGraphicFramePr>
              <p:nvPr>
                <p:extLst>
                  <p:ext uri="{D42A27DB-BD31-4B8C-83A1-F6EECF244321}">
                    <p14:modId xmlns:p14="http://schemas.microsoft.com/office/powerpoint/2010/main" val="302480707"/>
                  </p:ext>
                </p:extLst>
              </p:nvPr>
            </p:nvGraphicFramePr>
            <p:xfrm>
              <a:off x="6728001" y="4321038"/>
              <a:ext cx="1134626" cy="659766"/>
            </p:xfrm>
            <a:graphic>
              <a:graphicData uri="http://schemas.openxmlformats.org/drawingml/2006/table">
                <a:tbl>
                  <a:tblPr firstRow="1" firstCol="1" bandRow="1">
                    <a:tableStyleId>{5C22544A-7EE6-4342-B048-85BDC9FD1C3A}</a:tableStyleId>
                  </a:tblPr>
                  <a:tblGrid>
                    <a:gridCol w="1134626">
                      <a:extLst>
                        <a:ext uri="{9D8B030D-6E8A-4147-A177-3AD203B41FA5}">
                          <a16:colId xmlns:a16="http://schemas.microsoft.com/office/drawing/2014/main" val="2924028053"/>
                        </a:ext>
                      </a:extLst>
                    </a:gridCol>
                  </a:tblGrid>
                  <a:tr h="329883">
                    <a:tc>
                      <a:txBody>
                        <a:bodyPr/>
                        <a:lstStyle/>
                        <a:p>
                          <a:endParaRPr lang="en-US"/>
                        </a:p>
                      </a:txBody>
                      <a:tcPr marL="68580" marR="68580" marT="0" marB="0">
                        <a:blipFill>
                          <a:blip r:embed="rId9"/>
                          <a:stretch>
                            <a:fillRect l="-535" t="-1818" r="-2139" b="-103636"/>
                          </a:stretch>
                        </a:blipFill>
                      </a:tcPr>
                    </a:tc>
                    <a:extLst>
                      <a:ext uri="{0D108BD9-81ED-4DB2-BD59-A6C34878D82A}">
                        <a16:rowId xmlns:a16="http://schemas.microsoft.com/office/drawing/2014/main" val="2786006999"/>
                      </a:ext>
                    </a:extLst>
                  </a:tr>
                  <a:tr h="329883">
                    <a:tc>
                      <a:txBody>
                        <a:bodyPr/>
                        <a:lstStyle/>
                        <a:p>
                          <a:endParaRPr lang="en-US"/>
                        </a:p>
                      </a:txBody>
                      <a:tcPr marL="68580" marR="68580" marT="0" marB="0">
                        <a:blipFill>
                          <a:blip r:embed="rId9"/>
                          <a:stretch>
                            <a:fillRect l="-535" t="-101818" r="-2139" b="-3636"/>
                          </a:stretch>
                        </a:blipFill>
                      </a:tcPr>
                    </a:tc>
                    <a:extLst>
                      <a:ext uri="{0D108BD9-81ED-4DB2-BD59-A6C34878D82A}">
                        <a16:rowId xmlns:a16="http://schemas.microsoft.com/office/drawing/2014/main" val="236886208"/>
                      </a:ext>
                    </a:extLst>
                  </a:tr>
                </a:tbl>
              </a:graphicData>
            </a:graphic>
          </p:graphicFrame>
        </mc:Fallback>
      </mc:AlternateContent>
      <p:pic>
        <p:nvPicPr>
          <p:cNvPr id="13" name="Picture 2">
            <a:extLst>
              <a:ext uri="{FF2B5EF4-FFF2-40B4-BE49-F238E27FC236}">
                <a16:creationId xmlns:a16="http://schemas.microsoft.com/office/drawing/2014/main" id="{AF8A0949-3C65-4DAE-AFAD-9D9CD8C53E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261B3EC2-FA2A-49ED-A926-6011A04367E2}"/>
              </a:ext>
            </a:extLst>
          </p:cNvPr>
          <p:cNvSpPr txBox="1">
            <a:spLocks/>
          </p:cNvSpPr>
          <p:nvPr/>
        </p:nvSpPr>
        <p:spPr>
          <a:xfrm>
            <a:off x="105200" y="89813"/>
            <a:ext cx="8742238"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6.1 Component Selection – Casing and Volute Channel</a:t>
            </a:r>
            <a:endParaRPr lang="en-US" sz="2400" b="1">
              <a:latin typeface="Helvetica" pitchFamily="2" charset="0"/>
              <a:ea typeface="+mn-ea"/>
              <a:cs typeface="+mn-cs"/>
            </a:endParaRPr>
          </a:p>
        </p:txBody>
      </p:sp>
      <p:pic>
        <p:nvPicPr>
          <p:cNvPr id="3" name="Burgess Road 15">
            <a:hlinkClick r:id="" action="ppaction://media"/>
            <a:extLst>
              <a:ext uri="{FF2B5EF4-FFF2-40B4-BE49-F238E27FC236}">
                <a16:creationId xmlns:a16="http://schemas.microsoft.com/office/drawing/2014/main" id="{DA4E5D8F-B641-4F41-A6DC-A8814908811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1299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461D71-8B34-4E1C-A322-43C72DD34223}"/>
              </a:ext>
            </a:extLst>
          </p:cNvPr>
          <p:cNvPicPr>
            <a:picLocks noChangeAspect="1"/>
          </p:cNvPicPr>
          <p:nvPr/>
        </p:nvPicPr>
        <p:blipFill>
          <a:blip r:embed="rId5"/>
          <a:stretch>
            <a:fillRect/>
          </a:stretch>
        </p:blipFill>
        <p:spPr>
          <a:xfrm>
            <a:off x="5309898" y="878293"/>
            <a:ext cx="6446400" cy="3626100"/>
          </a:xfrm>
          <a:prstGeom prst="rect">
            <a:avLst/>
          </a:prstGeom>
        </p:spPr>
      </p:pic>
      <p:sp>
        <p:nvSpPr>
          <p:cNvPr id="3" name="Title 1">
            <a:extLst>
              <a:ext uri="{FF2B5EF4-FFF2-40B4-BE49-F238E27FC236}">
                <a16:creationId xmlns:a16="http://schemas.microsoft.com/office/drawing/2014/main" id="{2CA862DC-0BA5-45E4-8A6B-BE7FA243BD0F}"/>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The Tesla Turbine</a:t>
            </a:r>
          </a:p>
        </p:txBody>
      </p:sp>
      <p:grpSp>
        <p:nvGrpSpPr>
          <p:cNvPr id="8" name="Group 7">
            <a:extLst>
              <a:ext uri="{FF2B5EF4-FFF2-40B4-BE49-F238E27FC236}">
                <a16:creationId xmlns:a16="http://schemas.microsoft.com/office/drawing/2014/main" id="{45BB2093-505D-4E23-ACA3-158595CD0E63}"/>
              </a:ext>
            </a:extLst>
          </p:cNvPr>
          <p:cNvGrpSpPr/>
          <p:nvPr/>
        </p:nvGrpSpPr>
        <p:grpSpPr>
          <a:xfrm>
            <a:off x="7194342" y="4808339"/>
            <a:ext cx="4101598" cy="1512571"/>
            <a:chOff x="5782366" y="846445"/>
            <a:chExt cx="5556193" cy="1967607"/>
          </a:xfrm>
        </p:grpSpPr>
        <p:sp>
          <p:nvSpPr>
            <p:cNvPr id="9" name="Rectangle 8">
              <a:extLst>
                <a:ext uri="{FF2B5EF4-FFF2-40B4-BE49-F238E27FC236}">
                  <a16:creationId xmlns:a16="http://schemas.microsoft.com/office/drawing/2014/main" id="{36F0B4AE-0201-4264-B498-EFF3A90CFFCB}"/>
                </a:ext>
              </a:extLst>
            </p:cNvPr>
            <p:cNvSpPr/>
            <p:nvPr/>
          </p:nvSpPr>
          <p:spPr>
            <a:xfrm>
              <a:off x="5782366" y="892005"/>
              <a:ext cx="5556193" cy="192204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F6E659D-6D61-4BCF-80BC-24179EE708FE}"/>
                </a:ext>
              </a:extLst>
            </p:cNvPr>
            <p:cNvSpPr/>
            <p:nvPr/>
          </p:nvSpPr>
          <p:spPr>
            <a:xfrm>
              <a:off x="6422213" y="1524255"/>
              <a:ext cx="718986"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C485C80-843A-4B28-94C3-7BF4A10E7983}"/>
                </a:ext>
              </a:extLst>
            </p:cNvPr>
            <p:cNvSpPr/>
            <p:nvPr/>
          </p:nvSpPr>
          <p:spPr>
            <a:xfrm>
              <a:off x="7765018" y="1074255"/>
              <a:ext cx="1620000" cy="16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EC7D5A-4C16-40DB-80CB-2E6DD63008E9}"/>
                </a:ext>
              </a:extLst>
            </p:cNvPr>
            <p:cNvSpPr/>
            <p:nvPr/>
          </p:nvSpPr>
          <p:spPr>
            <a:xfrm>
              <a:off x="8215525" y="1524255"/>
              <a:ext cx="718986"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23C8FE6-5099-47A2-A619-A3E6D225FF7E}"/>
                </a:ext>
              </a:extLst>
            </p:cNvPr>
            <p:cNvSpPr/>
            <p:nvPr/>
          </p:nvSpPr>
          <p:spPr>
            <a:xfrm>
              <a:off x="9554137" y="1074255"/>
              <a:ext cx="1620000" cy="16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04C28F6-908F-4282-AC28-7A2EC80FA19E}"/>
                </a:ext>
              </a:extLst>
            </p:cNvPr>
            <p:cNvSpPr/>
            <p:nvPr/>
          </p:nvSpPr>
          <p:spPr>
            <a:xfrm>
              <a:off x="10004644" y="1524255"/>
              <a:ext cx="718986" cy="72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F9FBEFE-45CC-4810-9EA2-B3947B4E80EA}"/>
                </a:ext>
              </a:extLst>
            </p:cNvPr>
            <p:cNvSpPr txBox="1"/>
            <p:nvPr/>
          </p:nvSpPr>
          <p:spPr>
            <a:xfrm>
              <a:off x="6831721" y="846445"/>
              <a:ext cx="1195948" cy="276999"/>
            </a:xfrm>
            <a:prstGeom prst="rect">
              <a:avLst/>
            </a:prstGeom>
            <a:noFill/>
          </p:spPr>
          <p:txBody>
            <a:bodyPr wrap="square" rtlCol="0">
              <a:spAutoFit/>
            </a:bodyPr>
            <a:lstStyle/>
            <a:p>
              <a:pPr algn="r"/>
              <a:r>
                <a:rPr lang="en-US" sz="1200">
                  <a:latin typeface="Helvetica" panose="020B0604020202020204" pitchFamily="34" charset="0"/>
                  <a:cs typeface="Helvetica" panose="020B0604020202020204" pitchFamily="34" charset="0"/>
                </a:rPr>
                <a:t>Sheet Metal</a:t>
              </a:r>
            </a:p>
          </p:txBody>
        </p:sp>
        <p:sp>
          <p:nvSpPr>
            <p:cNvPr id="17" name="Oval 16">
              <a:extLst>
                <a:ext uri="{FF2B5EF4-FFF2-40B4-BE49-F238E27FC236}">
                  <a16:creationId xmlns:a16="http://schemas.microsoft.com/office/drawing/2014/main" id="{7AB6AFDB-891E-471D-AA32-39BC1C3FCBB0}"/>
                </a:ext>
              </a:extLst>
            </p:cNvPr>
            <p:cNvSpPr/>
            <p:nvPr/>
          </p:nvSpPr>
          <p:spPr>
            <a:xfrm>
              <a:off x="5975899" y="1074255"/>
              <a:ext cx="1620000" cy="162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Arrow: Up-Down 31">
            <a:extLst>
              <a:ext uri="{FF2B5EF4-FFF2-40B4-BE49-F238E27FC236}">
                <a16:creationId xmlns:a16="http://schemas.microsoft.com/office/drawing/2014/main" id="{B3F40414-6A6B-41C2-AD42-7789D945F24E}"/>
              </a:ext>
            </a:extLst>
          </p:cNvPr>
          <p:cNvSpPr/>
          <p:nvPr/>
        </p:nvSpPr>
        <p:spPr>
          <a:xfrm>
            <a:off x="10383736" y="4086124"/>
            <a:ext cx="368433" cy="1274721"/>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58B3F795-E2DC-4695-9586-C9CB30CF0347}"/>
              </a:ext>
            </a:extLst>
          </p:cNvPr>
          <p:cNvSpPr txBox="1">
            <a:spLocks/>
          </p:cNvSpPr>
          <p:nvPr/>
        </p:nvSpPr>
        <p:spPr>
          <a:xfrm>
            <a:off x="185406" y="2520793"/>
            <a:ext cx="4798371" cy="1816414"/>
          </a:xfrm>
          <a:prstGeom prst="rect">
            <a:avLst/>
          </a:prstGeom>
          <a:ln>
            <a:noFill/>
          </a:ln>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1200"/>
              </a:spcAft>
            </a:pPr>
            <a:r>
              <a:rPr lang="en-US" sz="2000" b="1">
                <a:latin typeface="Helvetica"/>
                <a:cs typeface="Helvetica"/>
              </a:rPr>
              <a:t>Key features</a:t>
            </a:r>
          </a:p>
          <a:p>
            <a:pPr marL="285750" indent="-285750" algn="just">
              <a:spcAft>
                <a:spcPts val="600"/>
              </a:spcAft>
              <a:buFont typeface="Arial" panose="020B0604020202020204" pitchFamily="34" charset="0"/>
              <a:buChar char="•"/>
            </a:pPr>
            <a:r>
              <a:rPr lang="en-US" sz="1400">
                <a:latin typeface="Helvetica"/>
                <a:cs typeface="Helvetica"/>
              </a:rPr>
              <a:t>Energy extraction through the viscous and adhesive effects of a tangential jet of fluid acting on a series of parallel discs.</a:t>
            </a:r>
          </a:p>
          <a:p>
            <a:pPr marL="285750" indent="-285750" algn="just">
              <a:spcAft>
                <a:spcPts val="600"/>
              </a:spcAft>
              <a:buFont typeface="Arial" panose="020B0604020202020204" pitchFamily="34" charset="0"/>
              <a:buChar char="•"/>
            </a:pPr>
            <a:r>
              <a:rPr lang="en-US" sz="1400">
                <a:latin typeface="Helvetica"/>
                <a:cs typeface="Helvetica"/>
              </a:rPr>
              <a:t>Less susceptible to damage and wear.</a:t>
            </a:r>
          </a:p>
          <a:p>
            <a:pPr marL="285750" indent="-285750" algn="l">
              <a:buFont typeface="Arial" panose="020B0604020202020204" pitchFamily="34" charset="0"/>
              <a:buChar char="•"/>
            </a:pPr>
            <a:r>
              <a:rPr lang="en-US" sz="1400">
                <a:latin typeface="Helvetica"/>
                <a:cs typeface="Helvetica"/>
              </a:rPr>
              <a:t>Easily manufacturable and replaceable parts.</a:t>
            </a:r>
          </a:p>
          <a:p>
            <a:pPr marL="285750" indent="-285750" algn="l">
              <a:buFont typeface="Arial" panose="020B0604020202020204" pitchFamily="34" charset="0"/>
              <a:buChar char="•"/>
            </a:pPr>
            <a:endParaRPr lang="en-US" sz="1400">
              <a:latin typeface="Helvetica"/>
              <a:cs typeface="Helvetica"/>
            </a:endParaRPr>
          </a:p>
        </p:txBody>
      </p:sp>
      <p:sp>
        <p:nvSpPr>
          <p:cNvPr id="34" name="Title 1">
            <a:extLst>
              <a:ext uri="{FF2B5EF4-FFF2-40B4-BE49-F238E27FC236}">
                <a16:creationId xmlns:a16="http://schemas.microsoft.com/office/drawing/2014/main" id="{9912FBE8-6A2F-4FDE-8489-840B202C8C27}"/>
              </a:ext>
            </a:extLst>
          </p:cNvPr>
          <p:cNvSpPr txBox="1">
            <a:spLocks/>
          </p:cNvSpPr>
          <p:nvPr/>
        </p:nvSpPr>
        <p:spPr>
          <a:xfrm>
            <a:off x="7403870" y="6355934"/>
            <a:ext cx="3682541" cy="338866"/>
          </a:xfrm>
          <a:prstGeom prst="rect">
            <a:avLst/>
          </a:prstGeom>
          <a:solidFill>
            <a:schemeClr val="bg1"/>
          </a:solidFill>
          <a:ln>
            <a:noFill/>
          </a:ln>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a:latin typeface="Helvetica"/>
                <a:cs typeface="Helvetica"/>
              </a:rPr>
              <a:t>Easily manufacturable and replaced parts</a:t>
            </a:r>
            <a:endParaRPr lang="en-US" sz="1600" b="1">
              <a:latin typeface="Helvetica" panose="020B0604020202020204" pitchFamily="34" charset="0"/>
              <a:cs typeface="Helvetica" panose="020B0604020202020204" pitchFamily="34" charset="0"/>
            </a:endParaRPr>
          </a:p>
        </p:txBody>
      </p:sp>
      <p:pic>
        <p:nvPicPr>
          <p:cNvPr id="20" name="Picture 2">
            <a:extLst>
              <a:ext uri="{FF2B5EF4-FFF2-40B4-BE49-F238E27FC236}">
                <a16:creationId xmlns:a16="http://schemas.microsoft.com/office/drawing/2014/main" id="{B0F0E16A-14C6-4B44-9B3A-B6950FB39E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EC0066DB-89ED-4E61-9A7C-D0D868420851}"/>
              </a:ext>
            </a:extLst>
          </p:cNvPr>
          <p:cNvSpPr txBox="1">
            <a:spLocks/>
          </p:cNvSpPr>
          <p:nvPr/>
        </p:nvSpPr>
        <p:spPr>
          <a:xfrm>
            <a:off x="4346736" y="901210"/>
            <a:ext cx="800101" cy="338866"/>
          </a:xfrm>
          <a:prstGeom prst="rect">
            <a:avLst/>
          </a:prstGeom>
          <a:solidFill>
            <a:schemeClr val="bg1"/>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a:latin typeface="Helvetica"/>
                <a:cs typeface="Helvetica"/>
              </a:rPr>
              <a:t>Inlet</a:t>
            </a:r>
            <a:endParaRPr lang="en-US" sz="1600" b="1">
              <a:latin typeface="Helvetica" panose="020B0604020202020204" pitchFamily="34" charset="0"/>
              <a:cs typeface="Helvetica" panose="020B0604020202020204" pitchFamily="34" charset="0"/>
            </a:endParaRPr>
          </a:p>
        </p:txBody>
      </p:sp>
      <p:sp>
        <p:nvSpPr>
          <p:cNvPr id="16" name="Arrow: Right 15">
            <a:extLst>
              <a:ext uri="{FF2B5EF4-FFF2-40B4-BE49-F238E27FC236}">
                <a16:creationId xmlns:a16="http://schemas.microsoft.com/office/drawing/2014/main" id="{734087EF-8092-49A0-92B8-2D28567A4F52}"/>
              </a:ext>
            </a:extLst>
          </p:cNvPr>
          <p:cNvSpPr/>
          <p:nvPr/>
        </p:nvSpPr>
        <p:spPr>
          <a:xfrm>
            <a:off x="5118602" y="947522"/>
            <a:ext cx="609600" cy="32385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4E184E83-65E5-417A-9F17-97EEB924F28A}"/>
              </a:ext>
            </a:extLst>
          </p:cNvPr>
          <p:cNvSpPr txBox="1">
            <a:spLocks/>
          </p:cNvSpPr>
          <p:nvPr/>
        </p:nvSpPr>
        <p:spPr>
          <a:xfrm>
            <a:off x="7537070" y="925440"/>
            <a:ext cx="1320733" cy="323851"/>
          </a:xfrm>
          <a:prstGeom prst="rect">
            <a:avLst/>
          </a:prstGeom>
          <a:solidFill>
            <a:schemeClr val="bg1"/>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a:latin typeface="Helvetica"/>
                <a:cs typeface="Helvetica"/>
              </a:rPr>
              <a:t>Disc Stack</a:t>
            </a:r>
            <a:endParaRPr lang="en-US" sz="1600" b="1">
              <a:latin typeface="Helvetica" panose="020B0604020202020204" pitchFamily="34" charset="0"/>
              <a:cs typeface="Helvetica" panose="020B0604020202020204" pitchFamily="34" charset="0"/>
            </a:endParaRPr>
          </a:p>
        </p:txBody>
      </p:sp>
      <p:sp>
        <p:nvSpPr>
          <p:cNvPr id="25" name="Arrow: Right 24">
            <a:extLst>
              <a:ext uri="{FF2B5EF4-FFF2-40B4-BE49-F238E27FC236}">
                <a16:creationId xmlns:a16="http://schemas.microsoft.com/office/drawing/2014/main" id="{7499732A-24C5-49E4-AF71-9D79B6A54FA8}"/>
              </a:ext>
            </a:extLst>
          </p:cNvPr>
          <p:cNvSpPr/>
          <p:nvPr/>
        </p:nvSpPr>
        <p:spPr>
          <a:xfrm rot="5400000">
            <a:off x="7826104" y="1414247"/>
            <a:ext cx="609600" cy="32385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98A16D3-F374-463E-BE33-B2EDED699FBA}"/>
              </a:ext>
            </a:extLst>
          </p:cNvPr>
          <p:cNvSpPr/>
          <p:nvPr/>
        </p:nvSpPr>
        <p:spPr>
          <a:xfrm rot="1860634">
            <a:off x="8575185" y="1505050"/>
            <a:ext cx="2147065" cy="32385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703A5619-229F-4FE8-BB66-8AE2F161AB2B}"/>
              </a:ext>
            </a:extLst>
          </p:cNvPr>
          <p:cNvSpPr txBox="1">
            <a:spLocks/>
          </p:cNvSpPr>
          <p:nvPr/>
        </p:nvSpPr>
        <p:spPr>
          <a:xfrm>
            <a:off x="11147494" y="3609829"/>
            <a:ext cx="800100" cy="323851"/>
          </a:xfrm>
          <a:prstGeom prst="rect">
            <a:avLst/>
          </a:prstGeom>
          <a:solidFill>
            <a:schemeClr val="bg1"/>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a:latin typeface="Helvetica"/>
                <a:cs typeface="Helvetica"/>
              </a:rPr>
              <a:t>Outlet</a:t>
            </a:r>
            <a:endParaRPr lang="en-US" sz="1600" b="1">
              <a:latin typeface="Helvetica" panose="020B0604020202020204" pitchFamily="34" charset="0"/>
              <a:cs typeface="Helvetica" panose="020B0604020202020204" pitchFamily="34" charset="0"/>
            </a:endParaRPr>
          </a:p>
        </p:txBody>
      </p:sp>
      <p:sp>
        <p:nvSpPr>
          <p:cNvPr id="28" name="Arrow: Right 27">
            <a:extLst>
              <a:ext uri="{FF2B5EF4-FFF2-40B4-BE49-F238E27FC236}">
                <a16:creationId xmlns:a16="http://schemas.microsoft.com/office/drawing/2014/main" id="{8C76D71F-3273-4A8D-B352-39130F37E8EC}"/>
              </a:ext>
            </a:extLst>
          </p:cNvPr>
          <p:cNvSpPr/>
          <p:nvPr/>
        </p:nvSpPr>
        <p:spPr>
          <a:xfrm rot="16200000">
            <a:off x="11176721" y="3108080"/>
            <a:ext cx="609600" cy="32385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895F4A02">
            <a:hlinkClick r:id="" action="ppaction://media"/>
            <a:extLst>
              <a:ext uri="{FF2B5EF4-FFF2-40B4-BE49-F238E27FC236}">
                <a16:creationId xmlns:a16="http://schemas.microsoft.com/office/drawing/2014/main" id="{24E67A67-06BF-458E-8D2F-0CAF5E68E9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11271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6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F44AE1A-E266-4AA1-A66D-375B75B05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con&#10;&#10;Description automatically generated">
            <a:extLst>
              <a:ext uri="{FF2B5EF4-FFF2-40B4-BE49-F238E27FC236}">
                <a16:creationId xmlns:a16="http://schemas.microsoft.com/office/drawing/2014/main" id="{7087A08E-BB12-40F8-8AE1-50828001E80C}"/>
              </a:ext>
            </a:extLst>
          </p:cNvPr>
          <p:cNvPicPr>
            <a:picLocks noChangeAspect="1"/>
          </p:cNvPicPr>
          <p:nvPr/>
        </p:nvPicPr>
        <p:blipFill rotWithShape="1">
          <a:blip r:embed="rId6">
            <a:extLst>
              <a:ext uri="{28A0092B-C50C-407E-A947-70E740481C1C}">
                <a14:useLocalDpi xmlns:a14="http://schemas.microsoft.com/office/drawing/2010/main" val="0"/>
              </a:ext>
            </a:extLst>
          </a:blip>
          <a:srcRect l="25174" r="23699"/>
          <a:stretch/>
        </p:blipFill>
        <p:spPr>
          <a:xfrm>
            <a:off x="7112189" y="988098"/>
            <a:ext cx="3702171" cy="5600671"/>
          </a:xfrm>
          <a:prstGeom prst="rect">
            <a:avLst/>
          </a:prstGeom>
        </p:spPr>
      </p:pic>
      <p:pic>
        <p:nvPicPr>
          <p:cNvPr id="10" name="Picture 9" descr="A picture containing wall, indoor&#10;&#10;Description automatically generated">
            <a:extLst>
              <a:ext uri="{FF2B5EF4-FFF2-40B4-BE49-F238E27FC236}">
                <a16:creationId xmlns:a16="http://schemas.microsoft.com/office/drawing/2014/main" id="{E3D8A391-B95B-4384-A58B-26BA42747D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598" y="1620472"/>
            <a:ext cx="6419899" cy="4960039"/>
          </a:xfrm>
          <a:prstGeom prst="rect">
            <a:avLst/>
          </a:prstGeom>
        </p:spPr>
      </p:pic>
      <p:sp>
        <p:nvSpPr>
          <p:cNvPr id="9" name="Title 1">
            <a:extLst>
              <a:ext uri="{FF2B5EF4-FFF2-40B4-BE49-F238E27FC236}">
                <a16:creationId xmlns:a16="http://schemas.microsoft.com/office/drawing/2014/main" id="{8E08BC77-E380-45BE-8976-B62736DC49C9}"/>
              </a:ext>
            </a:extLst>
          </p:cNvPr>
          <p:cNvSpPr txBox="1">
            <a:spLocks/>
          </p:cNvSpPr>
          <p:nvPr/>
        </p:nvSpPr>
        <p:spPr>
          <a:xfrm>
            <a:off x="105199" y="89813"/>
            <a:ext cx="8210897"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6.1 Component Selection – Disc Inlet and Taper</a:t>
            </a:r>
            <a:endParaRPr lang="en-US" sz="2400" b="1">
              <a:latin typeface="Helvetica" pitchFamily="2" charset="0"/>
              <a:ea typeface="+mn-ea"/>
              <a:cs typeface="+mn-cs"/>
            </a:endParaRPr>
          </a:p>
        </p:txBody>
      </p:sp>
      <p:cxnSp>
        <p:nvCxnSpPr>
          <p:cNvPr id="3" name="Straight Arrow Connector 2">
            <a:extLst>
              <a:ext uri="{FF2B5EF4-FFF2-40B4-BE49-F238E27FC236}">
                <a16:creationId xmlns:a16="http://schemas.microsoft.com/office/drawing/2014/main" id="{1EFE1B0E-7BBD-42D7-9684-209797F83636}"/>
              </a:ext>
            </a:extLst>
          </p:cNvPr>
          <p:cNvCxnSpPr>
            <a:cxnSpLocks/>
          </p:cNvCxnSpPr>
          <p:nvPr/>
        </p:nvCxnSpPr>
        <p:spPr>
          <a:xfrm>
            <a:off x="2069960" y="4567194"/>
            <a:ext cx="6663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11AA4AF-761C-423D-B5E8-625D84EB5EDD}"/>
              </a:ext>
            </a:extLst>
          </p:cNvPr>
          <p:cNvSpPr txBox="1"/>
          <p:nvPr/>
        </p:nvSpPr>
        <p:spPr>
          <a:xfrm>
            <a:off x="500600" y="4363375"/>
            <a:ext cx="1619603" cy="369332"/>
          </a:xfrm>
          <a:prstGeom prst="rect">
            <a:avLst/>
          </a:prstGeom>
          <a:noFill/>
        </p:spPr>
        <p:txBody>
          <a:bodyPr wrap="square" rtlCol="0">
            <a:spAutoFit/>
          </a:bodyPr>
          <a:lstStyle/>
          <a:p>
            <a:r>
              <a:rPr lang="en-MY"/>
              <a:t>Volute channel</a:t>
            </a:r>
          </a:p>
        </p:txBody>
      </p:sp>
      <p:pic>
        <p:nvPicPr>
          <p:cNvPr id="4" name="Burgess Road 16">
            <a:hlinkClick r:id="" action="ppaction://media"/>
            <a:extLst>
              <a:ext uri="{FF2B5EF4-FFF2-40B4-BE49-F238E27FC236}">
                <a16:creationId xmlns:a16="http://schemas.microsoft.com/office/drawing/2014/main" id="{60760CB2-142C-4510-939D-79BBBCFD9D4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6248400"/>
            <a:ext cx="609600" cy="609600"/>
          </a:xfrm>
          <a:prstGeom prst="rect">
            <a:avLst/>
          </a:prstGeom>
        </p:spPr>
      </p:pic>
      <p:sp>
        <p:nvSpPr>
          <p:cNvPr id="11" name="TextBox 10">
            <a:extLst>
              <a:ext uri="{FF2B5EF4-FFF2-40B4-BE49-F238E27FC236}">
                <a16:creationId xmlns:a16="http://schemas.microsoft.com/office/drawing/2014/main" id="{EFF8D73F-5BBC-4615-8953-E0D44CD0E722}"/>
              </a:ext>
            </a:extLst>
          </p:cNvPr>
          <p:cNvSpPr txBox="1"/>
          <p:nvPr/>
        </p:nvSpPr>
        <p:spPr>
          <a:xfrm>
            <a:off x="5418403" y="4844774"/>
            <a:ext cx="2792361" cy="369332"/>
          </a:xfrm>
          <a:prstGeom prst="rect">
            <a:avLst/>
          </a:prstGeom>
          <a:noFill/>
        </p:spPr>
        <p:txBody>
          <a:bodyPr wrap="square" rtlCol="0">
            <a:spAutoFit/>
          </a:bodyPr>
          <a:lstStyle/>
          <a:p>
            <a:r>
              <a:rPr lang="en-MY"/>
              <a:t>Volute taper</a:t>
            </a:r>
          </a:p>
        </p:txBody>
      </p:sp>
      <p:cxnSp>
        <p:nvCxnSpPr>
          <p:cNvPr id="14" name="Straight Arrow Connector 13">
            <a:extLst>
              <a:ext uri="{FF2B5EF4-FFF2-40B4-BE49-F238E27FC236}">
                <a16:creationId xmlns:a16="http://schemas.microsoft.com/office/drawing/2014/main" id="{3423BC9F-4EF0-4033-87F0-101D604585EB}"/>
              </a:ext>
            </a:extLst>
          </p:cNvPr>
          <p:cNvCxnSpPr>
            <a:cxnSpLocks/>
            <a:stCxn id="11" idx="1"/>
          </p:cNvCxnSpPr>
          <p:nvPr/>
        </p:nvCxnSpPr>
        <p:spPr>
          <a:xfrm flipH="1">
            <a:off x="3215811" y="5029440"/>
            <a:ext cx="2202592" cy="15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EAF7696-8326-4EBD-BCE2-665DBC01B366}"/>
              </a:ext>
            </a:extLst>
          </p:cNvPr>
          <p:cNvSpPr txBox="1"/>
          <p:nvPr/>
        </p:nvSpPr>
        <p:spPr>
          <a:xfrm>
            <a:off x="717449" y="5569931"/>
            <a:ext cx="1161592" cy="369332"/>
          </a:xfrm>
          <a:prstGeom prst="rect">
            <a:avLst/>
          </a:prstGeom>
          <a:noFill/>
        </p:spPr>
        <p:txBody>
          <a:bodyPr wrap="square" rtlCol="0">
            <a:spAutoFit/>
          </a:bodyPr>
          <a:lstStyle/>
          <a:p>
            <a:r>
              <a:rPr lang="en-MY"/>
              <a:t>Disc stack</a:t>
            </a:r>
          </a:p>
        </p:txBody>
      </p:sp>
      <p:cxnSp>
        <p:nvCxnSpPr>
          <p:cNvPr id="19" name="Straight Arrow Connector 18">
            <a:extLst>
              <a:ext uri="{FF2B5EF4-FFF2-40B4-BE49-F238E27FC236}">
                <a16:creationId xmlns:a16="http://schemas.microsoft.com/office/drawing/2014/main" id="{5E10652F-8C68-4F25-AB5C-106481053E56}"/>
              </a:ext>
            </a:extLst>
          </p:cNvPr>
          <p:cNvCxnSpPr>
            <a:cxnSpLocks/>
          </p:cNvCxnSpPr>
          <p:nvPr/>
        </p:nvCxnSpPr>
        <p:spPr>
          <a:xfrm>
            <a:off x="1838848" y="5769767"/>
            <a:ext cx="1155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09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15359B-0498-4049-91CC-F05533310F58}"/>
              </a:ext>
            </a:extLst>
          </p:cNvPr>
          <p:cNvPicPr>
            <a:picLocks noChangeAspect="1"/>
          </p:cNvPicPr>
          <p:nvPr/>
        </p:nvPicPr>
        <p:blipFill>
          <a:blip r:embed="rId5"/>
          <a:stretch>
            <a:fillRect/>
          </a:stretch>
        </p:blipFill>
        <p:spPr>
          <a:xfrm>
            <a:off x="445847" y="-5525"/>
            <a:ext cx="10325986" cy="6863526"/>
          </a:xfrm>
          <a:prstGeom prst="rect">
            <a:avLst/>
          </a:prstGeom>
        </p:spPr>
      </p:pic>
      <p:pic>
        <p:nvPicPr>
          <p:cNvPr id="4" name="Picture 2">
            <a:extLst>
              <a:ext uri="{FF2B5EF4-FFF2-40B4-BE49-F238E27FC236}">
                <a16:creationId xmlns:a16="http://schemas.microsoft.com/office/drawing/2014/main" id="{B028A90D-094D-49B6-BFBC-CC677A570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689CB86-0F29-4B9F-9CB6-9041E445AC00}"/>
              </a:ext>
            </a:extLst>
          </p:cNvPr>
          <p:cNvSpPr txBox="1">
            <a:spLocks/>
          </p:cNvSpPr>
          <p:nvPr/>
        </p:nvSpPr>
        <p:spPr>
          <a:xfrm>
            <a:off x="105200" y="89813"/>
            <a:ext cx="6913438"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6.1 Component Selection – Bearing Hub</a:t>
            </a:r>
            <a:endParaRPr lang="en-US" sz="2400" b="1">
              <a:latin typeface="Helvetica" pitchFamily="2" charset="0"/>
              <a:ea typeface="+mn-ea"/>
              <a:cs typeface="+mn-cs"/>
            </a:endParaRPr>
          </a:p>
        </p:txBody>
      </p:sp>
      <p:pic>
        <p:nvPicPr>
          <p:cNvPr id="3" name="Burgess Road 17">
            <a:hlinkClick r:id="" action="ppaction://media"/>
            <a:extLst>
              <a:ext uri="{FF2B5EF4-FFF2-40B4-BE49-F238E27FC236}">
                <a16:creationId xmlns:a16="http://schemas.microsoft.com/office/drawing/2014/main" id="{7055D1D9-2D8D-469C-A410-F7C34A06024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6505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286610-1191-44CE-A9B0-9DEF050B9574}"/>
              </a:ext>
            </a:extLst>
          </p:cNvPr>
          <p:cNvPicPr>
            <a:picLocks noChangeAspect="1"/>
          </p:cNvPicPr>
          <p:nvPr/>
        </p:nvPicPr>
        <p:blipFill>
          <a:blip r:embed="rId5"/>
          <a:stretch>
            <a:fillRect/>
          </a:stretch>
        </p:blipFill>
        <p:spPr>
          <a:xfrm>
            <a:off x="5278893" y="2128085"/>
            <a:ext cx="6543159" cy="3215065"/>
          </a:xfrm>
          <a:prstGeom prst="rect">
            <a:avLst/>
          </a:prstGeom>
        </p:spPr>
      </p:pic>
      <p:pic>
        <p:nvPicPr>
          <p:cNvPr id="5" name="Content Placeholder 3">
            <a:extLst>
              <a:ext uri="{FF2B5EF4-FFF2-40B4-BE49-F238E27FC236}">
                <a16:creationId xmlns:a16="http://schemas.microsoft.com/office/drawing/2014/main" id="{CD38CF5D-0D5D-4B83-92B8-F125FD61DA0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696" t="13037" r="17544" b="9416"/>
          <a:stretch/>
        </p:blipFill>
        <p:spPr bwMode="auto">
          <a:xfrm>
            <a:off x="369948" y="1416815"/>
            <a:ext cx="4688492" cy="4637606"/>
          </a:xfrm>
          <a:prstGeom prst="rect">
            <a:avLst/>
          </a:prstGeom>
          <a:noFill/>
          <a:ln>
            <a:noFill/>
          </a:ln>
          <a:extLst>
            <a:ext uri="{53640926-AAD7-44D8-BBD7-CCE9431645EC}">
              <a14:shadowObscured xmlns:a14="http://schemas.microsoft.com/office/drawing/2010/main"/>
            </a:ext>
          </a:extLst>
        </p:spPr>
      </p:pic>
      <p:pic>
        <p:nvPicPr>
          <p:cNvPr id="6" name="Picture 2">
            <a:extLst>
              <a:ext uri="{FF2B5EF4-FFF2-40B4-BE49-F238E27FC236}">
                <a16:creationId xmlns:a16="http://schemas.microsoft.com/office/drawing/2014/main" id="{7F1492EE-A6C3-4251-B1B0-5EA3536F62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8243CFA8-3867-4D19-910F-FB0E69AAB164}"/>
              </a:ext>
            </a:extLst>
          </p:cNvPr>
          <p:cNvSpPr txBox="1">
            <a:spLocks/>
          </p:cNvSpPr>
          <p:nvPr/>
        </p:nvSpPr>
        <p:spPr>
          <a:xfrm>
            <a:off x="105199" y="89813"/>
            <a:ext cx="6740443"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6.1 Component Selection – Disc and Shaft</a:t>
            </a:r>
            <a:endParaRPr lang="en-US" sz="2400" b="1">
              <a:latin typeface="Helvetica" pitchFamily="2" charset="0"/>
              <a:ea typeface="+mn-ea"/>
              <a:cs typeface="+mn-cs"/>
            </a:endParaRPr>
          </a:p>
        </p:txBody>
      </p:sp>
      <p:pic>
        <p:nvPicPr>
          <p:cNvPr id="3" name="Burgess Road 18">
            <a:hlinkClick r:id="" action="ppaction://media"/>
            <a:extLst>
              <a:ext uri="{FF2B5EF4-FFF2-40B4-BE49-F238E27FC236}">
                <a16:creationId xmlns:a16="http://schemas.microsoft.com/office/drawing/2014/main" id="{DC4104B2-54D4-44AA-AFDA-D9AF263E7A0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35917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52098D-700C-484E-8E90-F90F8016341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388" t="17550" r="17667" b="41565"/>
          <a:stretch/>
        </p:blipFill>
        <p:spPr bwMode="auto">
          <a:xfrm>
            <a:off x="661141" y="1416817"/>
            <a:ext cx="5000382" cy="4095787"/>
          </a:xfrm>
          <a:prstGeom prst="rect">
            <a:avLst/>
          </a:prstGeom>
          <a:noFill/>
          <a:ln>
            <a:noFill/>
          </a:ln>
          <a:extLst>
            <a:ext uri="{53640926-AAD7-44D8-BBD7-CCE9431645EC}">
              <a14:shadowObscured xmlns:a14="http://schemas.microsoft.com/office/drawing/2010/main"/>
            </a:ext>
          </a:extLst>
        </p:spPr>
      </p:pic>
      <p:pic>
        <p:nvPicPr>
          <p:cNvPr id="4" name="Content Placeholder 6">
            <a:extLst>
              <a:ext uri="{FF2B5EF4-FFF2-40B4-BE49-F238E27FC236}">
                <a16:creationId xmlns:a16="http://schemas.microsoft.com/office/drawing/2014/main" id="{2CC9160D-5C64-40CE-9F53-65E535221E96}"/>
              </a:ext>
            </a:extLst>
          </p:cNvPr>
          <p:cNvPicPr>
            <a:picLocks noGrp="1"/>
          </p:cNvPicPr>
          <p:nvPr>
            <p:ph idx="1"/>
          </p:nvPr>
        </p:nvPicPr>
        <p:blipFill rotWithShape="1">
          <a:blip r:embed="rId6" cstate="print">
            <a:extLst>
              <a:ext uri="{28A0092B-C50C-407E-A947-70E740481C1C}">
                <a14:useLocalDpi xmlns:a14="http://schemas.microsoft.com/office/drawing/2010/main" val="0"/>
              </a:ext>
            </a:extLst>
          </a:blip>
          <a:srcRect l="22566" t="25207" r="37268" b="36795"/>
          <a:stretch/>
        </p:blipFill>
        <p:spPr bwMode="auto">
          <a:xfrm>
            <a:off x="6179735" y="1607736"/>
            <a:ext cx="5255290" cy="3818562"/>
          </a:xfrm>
          <a:prstGeom prst="rect">
            <a:avLst/>
          </a:prstGeom>
          <a:noFill/>
          <a:ln>
            <a:noFill/>
          </a:ln>
          <a:extLst>
            <a:ext uri="{53640926-AAD7-44D8-BBD7-CCE9431645EC}">
              <a14:shadowObscured xmlns:a14="http://schemas.microsoft.com/office/drawing/2010/main"/>
            </a:ext>
          </a:extLst>
        </p:spPr>
      </p:pic>
      <p:pic>
        <p:nvPicPr>
          <p:cNvPr id="5" name="Picture 2">
            <a:extLst>
              <a:ext uri="{FF2B5EF4-FFF2-40B4-BE49-F238E27FC236}">
                <a16:creationId xmlns:a16="http://schemas.microsoft.com/office/drawing/2014/main" id="{8734D3DF-98A8-44CF-ADA5-A727A9BD84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27CF820-442F-41FD-90EC-693BF908BE1C}"/>
              </a:ext>
            </a:extLst>
          </p:cNvPr>
          <p:cNvSpPr txBox="1">
            <a:spLocks/>
          </p:cNvSpPr>
          <p:nvPr/>
        </p:nvSpPr>
        <p:spPr>
          <a:xfrm>
            <a:off x="105200" y="89813"/>
            <a:ext cx="9693708"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6.1 Component Selection – Alternator and Outlet </a:t>
            </a:r>
            <a:endParaRPr lang="en-US" sz="2400" b="1">
              <a:latin typeface="Helvetica" pitchFamily="2" charset="0"/>
              <a:ea typeface="+mn-ea"/>
              <a:cs typeface="+mn-cs"/>
            </a:endParaRPr>
          </a:p>
        </p:txBody>
      </p:sp>
      <p:pic>
        <p:nvPicPr>
          <p:cNvPr id="2" name="Recorded Sound">
            <a:hlinkClick r:id="" action="ppaction://media"/>
            <a:extLst>
              <a:ext uri="{FF2B5EF4-FFF2-40B4-BE49-F238E27FC236}">
                <a16:creationId xmlns:a16="http://schemas.microsoft.com/office/drawing/2014/main" id="{DAB1B7BC-0D5B-4140-9E85-BFF8403602E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04637" y="6370637"/>
            <a:ext cx="487363" cy="487363"/>
          </a:xfrm>
          <a:prstGeom prst="rect">
            <a:avLst/>
          </a:prstGeom>
        </p:spPr>
      </p:pic>
      <p:sp>
        <p:nvSpPr>
          <p:cNvPr id="8" name="TextBox 7">
            <a:extLst>
              <a:ext uri="{FF2B5EF4-FFF2-40B4-BE49-F238E27FC236}">
                <a16:creationId xmlns:a16="http://schemas.microsoft.com/office/drawing/2014/main" id="{E0008442-4A36-4F75-A6C3-618E752A58DE}"/>
              </a:ext>
            </a:extLst>
          </p:cNvPr>
          <p:cNvSpPr txBox="1"/>
          <p:nvPr/>
        </p:nvSpPr>
        <p:spPr>
          <a:xfrm>
            <a:off x="3850858" y="5950094"/>
            <a:ext cx="1344138" cy="369332"/>
          </a:xfrm>
          <a:prstGeom prst="rect">
            <a:avLst/>
          </a:prstGeom>
          <a:noFill/>
        </p:spPr>
        <p:txBody>
          <a:bodyPr wrap="square" rtlCol="0">
            <a:spAutoFit/>
          </a:bodyPr>
          <a:lstStyle/>
          <a:p>
            <a:r>
              <a:rPr lang="en-MY"/>
              <a:t>Tachometer</a:t>
            </a:r>
          </a:p>
        </p:txBody>
      </p:sp>
      <p:cxnSp>
        <p:nvCxnSpPr>
          <p:cNvPr id="9" name="Straight Arrow Connector 8">
            <a:extLst>
              <a:ext uri="{FF2B5EF4-FFF2-40B4-BE49-F238E27FC236}">
                <a16:creationId xmlns:a16="http://schemas.microsoft.com/office/drawing/2014/main" id="{7C1971B8-FF63-4512-AB45-208425B41044}"/>
              </a:ext>
            </a:extLst>
          </p:cNvPr>
          <p:cNvCxnSpPr>
            <a:cxnSpLocks/>
          </p:cNvCxnSpPr>
          <p:nvPr/>
        </p:nvCxnSpPr>
        <p:spPr>
          <a:xfrm flipV="1">
            <a:off x="4462638" y="3938953"/>
            <a:ext cx="0" cy="204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C611D5-A3B9-4F68-955F-58727C6F214D}"/>
              </a:ext>
            </a:extLst>
          </p:cNvPr>
          <p:cNvSpPr txBox="1"/>
          <p:nvPr/>
        </p:nvSpPr>
        <p:spPr>
          <a:xfrm>
            <a:off x="2274942" y="5931672"/>
            <a:ext cx="1344138" cy="369332"/>
          </a:xfrm>
          <a:prstGeom prst="rect">
            <a:avLst/>
          </a:prstGeom>
          <a:noFill/>
        </p:spPr>
        <p:txBody>
          <a:bodyPr wrap="square" rtlCol="0">
            <a:spAutoFit/>
          </a:bodyPr>
          <a:lstStyle/>
          <a:p>
            <a:r>
              <a:rPr lang="en-MY"/>
              <a:t>Alternator</a:t>
            </a:r>
          </a:p>
        </p:txBody>
      </p:sp>
      <p:cxnSp>
        <p:nvCxnSpPr>
          <p:cNvPr id="13" name="Straight Arrow Connector 12">
            <a:extLst>
              <a:ext uri="{FF2B5EF4-FFF2-40B4-BE49-F238E27FC236}">
                <a16:creationId xmlns:a16="http://schemas.microsoft.com/office/drawing/2014/main" id="{9EB8A9B6-BD1A-4784-B662-FFBE0D3CA419}"/>
              </a:ext>
            </a:extLst>
          </p:cNvPr>
          <p:cNvCxnSpPr>
            <a:cxnSpLocks/>
          </p:cNvCxnSpPr>
          <p:nvPr/>
        </p:nvCxnSpPr>
        <p:spPr>
          <a:xfrm flipV="1">
            <a:off x="2856576" y="4352611"/>
            <a:ext cx="0" cy="1565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D1E7F9-2829-4B1F-A5EA-CFB0B7B0F504}"/>
              </a:ext>
            </a:extLst>
          </p:cNvPr>
          <p:cNvSpPr txBox="1"/>
          <p:nvPr/>
        </p:nvSpPr>
        <p:spPr>
          <a:xfrm>
            <a:off x="7902019" y="5921623"/>
            <a:ext cx="1422852" cy="369332"/>
          </a:xfrm>
          <a:prstGeom prst="rect">
            <a:avLst/>
          </a:prstGeom>
          <a:noFill/>
        </p:spPr>
        <p:txBody>
          <a:bodyPr wrap="square" rtlCol="0">
            <a:spAutoFit/>
          </a:bodyPr>
          <a:lstStyle/>
          <a:p>
            <a:pPr algn="r"/>
            <a:r>
              <a:rPr lang="en-MY"/>
              <a:t>Screw thread</a:t>
            </a:r>
          </a:p>
        </p:txBody>
      </p:sp>
      <p:cxnSp>
        <p:nvCxnSpPr>
          <p:cNvPr id="18" name="Straight Arrow Connector 17">
            <a:extLst>
              <a:ext uri="{FF2B5EF4-FFF2-40B4-BE49-F238E27FC236}">
                <a16:creationId xmlns:a16="http://schemas.microsoft.com/office/drawing/2014/main" id="{AE629267-6522-4D71-955B-36C63B9DB604}"/>
              </a:ext>
            </a:extLst>
          </p:cNvPr>
          <p:cNvCxnSpPr>
            <a:cxnSpLocks/>
          </p:cNvCxnSpPr>
          <p:nvPr/>
        </p:nvCxnSpPr>
        <p:spPr>
          <a:xfrm flipV="1">
            <a:off x="8601390" y="3717891"/>
            <a:ext cx="1" cy="2170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8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460A1EE-8329-479E-B2A9-8E37974C22A6}"/>
              </a:ext>
            </a:extLst>
          </p:cNvPr>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l="7068" t="6542" r="11936" b="2893"/>
          <a:stretch/>
        </p:blipFill>
        <p:spPr bwMode="auto">
          <a:xfrm>
            <a:off x="1135464" y="988543"/>
            <a:ext cx="4034217" cy="3439584"/>
          </a:xfrm>
          <a:prstGeom prst="rect">
            <a:avLst/>
          </a:prstGeom>
          <a:ln>
            <a:noFill/>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B594065B-5FE0-4748-ADDD-0D5E9DCA769F}"/>
              </a:ext>
            </a:extLst>
          </p:cNvPr>
          <p:cNvGrpSpPr>
            <a:grpSpLocks noChangeAspect="1"/>
          </p:cNvGrpSpPr>
          <p:nvPr/>
        </p:nvGrpSpPr>
        <p:grpSpPr>
          <a:xfrm>
            <a:off x="7429150" y="1219908"/>
            <a:ext cx="4762843" cy="4771177"/>
            <a:chOff x="470161" y="-58142"/>
            <a:chExt cx="5580000" cy="5589676"/>
          </a:xfrm>
        </p:grpSpPr>
        <p:sp>
          <p:nvSpPr>
            <p:cNvPr id="7" name="Text Box 2">
              <a:extLst>
                <a:ext uri="{FF2B5EF4-FFF2-40B4-BE49-F238E27FC236}">
                  <a16:creationId xmlns:a16="http://schemas.microsoft.com/office/drawing/2014/main" id="{457A5862-FF54-426C-896D-3272555DC7A8}"/>
                </a:ext>
              </a:extLst>
            </p:cNvPr>
            <p:cNvSpPr txBox="1">
              <a:spLocks noChangeArrowheads="1"/>
            </p:cNvSpPr>
            <p:nvPr/>
          </p:nvSpPr>
          <p:spPr bwMode="auto">
            <a:xfrm>
              <a:off x="2807001" y="114300"/>
              <a:ext cx="368300" cy="3048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1400" b="1">
                  <a:effectLst/>
                  <a:latin typeface="Helvetica" panose="020B0604020202020204" pitchFamily="34" charset="0"/>
                  <a:ea typeface="DengXian" panose="02010600030101010101" pitchFamily="2" charset="-122"/>
                  <a:cs typeface="Helvetica" panose="020B0604020202020204" pitchFamily="34" charset="0"/>
                </a:rPr>
                <a:t>b)</a:t>
              </a:r>
              <a:endParaRPr lang="en-MY" sz="1100">
                <a:effectLst/>
                <a:latin typeface="Helvetica" panose="020B0604020202020204" pitchFamily="34" charset="0"/>
                <a:ea typeface="DengXian" panose="02010600030101010101" pitchFamily="2" charset="-122"/>
                <a:cs typeface="Helvetica" panose="020B0604020202020204" pitchFamily="34" charset="0"/>
              </a:endParaRPr>
            </a:p>
          </p:txBody>
        </p:sp>
        <p:sp>
          <p:nvSpPr>
            <p:cNvPr id="9" name="Text Box 2">
              <a:extLst>
                <a:ext uri="{FF2B5EF4-FFF2-40B4-BE49-F238E27FC236}">
                  <a16:creationId xmlns:a16="http://schemas.microsoft.com/office/drawing/2014/main" id="{08EF1CF7-15D3-49B8-A313-A3725D1F9224}"/>
                </a:ext>
              </a:extLst>
            </p:cNvPr>
            <p:cNvSpPr txBox="1">
              <a:spLocks noChangeArrowheads="1"/>
            </p:cNvSpPr>
            <p:nvPr/>
          </p:nvSpPr>
          <p:spPr bwMode="auto">
            <a:xfrm>
              <a:off x="2806996" y="2179675"/>
              <a:ext cx="368300" cy="3048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US" sz="1400" b="1">
                  <a:effectLst/>
                  <a:latin typeface="Helvetica" panose="020B0604020202020204" pitchFamily="34" charset="0"/>
                  <a:ea typeface="DengXian" panose="02010600030101010101" pitchFamily="2" charset="-122"/>
                  <a:cs typeface="Helvetica" panose="020B0604020202020204" pitchFamily="34" charset="0"/>
                </a:rPr>
                <a:t>d</a:t>
              </a:r>
              <a:endParaRPr lang="en-MY" sz="1100">
                <a:effectLst/>
                <a:latin typeface="Helvetica" panose="020B0604020202020204" pitchFamily="34" charset="0"/>
                <a:ea typeface="DengXian" panose="02010600030101010101" pitchFamily="2" charset="-122"/>
                <a:cs typeface="Helvetica" panose="020B0604020202020204" pitchFamily="34" charset="0"/>
              </a:endParaRPr>
            </a:p>
          </p:txBody>
        </p:sp>
        <p:pic>
          <p:nvPicPr>
            <p:cNvPr id="10" name="Picture 9">
              <a:extLst>
                <a:ext uri="{FF2B5EF4-FFF2-40B4-BE49-F238E27FC236}">
                  <a16:creationId xmlns:a16="http://schemas.microsoft.com/office/drawing/2014/main" id="{83628C01-52A7-48D2-A1CC-F86073249B0F}"/>
                </a:ext>
              </a:extLst>
            </p:cNvPr>
            <p:cNvPicPr>
              <a:picLocks noChangeAspect="1"/>
            </p:cNvPicPr>
            <p:nvPr/>
          </p:nvPicPr>
          <p:blipFill rotWithShape="1">
            <a:blip r:embed="rId6">
              <a:extLst>
                <a:ext uri="{28A0092B-C50C-407E-A947-70E740481C1C}">
                  <a14:useLocalDpi xmlns:a14="http://schemas.microsoft.com/office/drawing/2010/main" val="0"/>
                </a:ext>
              </a:extLst>
            </a:blip>
            <a:srcRect l="44651" t="14019" r="36475" b="62382"/>
            <a:stretch/>
          </p:blipFill>
          <p:spPr bwMode="auto">
            <a:xfrm>
              <a:off x="470163" y="-58142"/>
              <a:ext cx="2700000" cy="270000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AD7C785-6C29-41A6-AEF2-A2ABB1EE48A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921" t="28518" r="57641" b="34673"/>
            <a:stretch/>
          </p:blipFill>
          <p:spPr bwMode="auto">
            <a:xfrm>
              <a:off x="3350161" y="-32991"/>
              <a:ext cx="2700000" cy="2700000"/>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857DB95-E7B5-4E22-A49D-2B7F74B11F9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5676" t="23781" r="19249" b="44867"/>
            <a:stretch/>
          </p:blipFill>
          <p:spPr bwMode="auto">
            <a:xfrm>
              <a:off x="3350160" y="2831534"/>
              <a:ext cx="2700000" cy="2700000"/>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807ECCFF-D360-4C3C-86F9-C469454FC37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7292" t="7818" r="13273" b="55374"/>
            <a:stretch/>
          </p:blipFill>
          <p:spPr bwMode="auto">
            <a:xfrm>
              <a:off x="470161" y="2821783"/>
              <a:ext cx="2700000" cy="2700000"/>
            </a:xfrm>
            <a:prstGeom prst="rect">
              <a:avLst/>
            </a:prstGeom>
            <a:noFill/>
            <a:ln>
              <a:noFill/>
            </a:ln>
            <a:extLst>
              <a:ext uri="{53640926-AAD7-44D8-BBD7-CCE9431645EC}">
                <a14:shadowObscured xmlns:a14="http://schemas.microsoft.com/office/drawing/2010/main"/>
              </a:ext>
            </a:extLst>
          </p:spPr>
        </p:pic>
      </p:grpSp>
      <p:cxnSp>
        <p:nvCxnSpPr>
          <p:cNvPr id="15" name="Straight Arrow Connector 14">
            <a:extLst>
              <a:ext uri="{FF2B5EF4-FFF2-40B4-BE49-F238E27FC236}">
                <a16:creationId xmlns:a16="http://schemas.microsoft.com/office/drawing/2014/main" id="{05551C79-B11E-42BA-B120-EF70F7DAC731}"/>
              </a:ext>
            </a:extLst>
          </p:cNvPr>
          <p:cNvCxnSpPr>
            <a:cxnSpLocks/>
          </p:cNvCxnSpPr>
          <p:nvPr/>
        </p:nvCxnSpPr>
        <p:spPr>
          <a:xfrm flipV="1">
            <a:off x="11143622" y="5215095"/>
            <a:ext cx="170822" cy="6129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934391-35E2-49BC-9EFD-4BEAA69436A7}"/>
              </a:ext>
            </a:extLst>
          </p:cNvPr>
          <p:cNvCxnSpPr>
            <a:cxnSpLocks/>
          </p:cNvCxnSpPr>
          <p:nvPr/>
        </p:nvCxnSpPr>
        <p:spPr>
          <a:xfrm flipH="1" flipV="1">
            <a:off x="11241120" y="2343019"/>
            <a:ext cx="535547" cy="5501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3">
            <a:extLst>
              <a:ext uri="{FF2B5EF4-FFF2-40B4-BE49-F238E27FC236}">
                <a16:creationId xmlns:a16="http://schemas.microsoft.com/office/drawing/2014/main" id="{B9BBF823-CB7A-4CC9-B313-DB8BD19332BD}"/>
              </a:ext>
            </a:extLst>
          </p:cNvPr>
          <p:cNvGraphicFramePr>
            <a:graphicFrameLocks/>
          </p:cNvGraphicFramePr>
          <p:nvPr>
            <p:extLst>
              <p:ext uri="{D42A27DB-BD31-4B8C-83A1-F6EECF244321}">
                <p14:modId xmlns:p14="http://schemas.microsoft.com/office/powerpoint/2010/main" val="1483829475"/>
              </p:ext>
            </p:extLst>
          </p:nvPr>
        </p:nvGraphicFramePr>
        <p:xfrm>
          <a:off x="157384" y="4676892"/>
          <a:ext cx="6775980" cy="1286828"/>
        </p:xfrm>
        <a:graphic>
          <a:graphicData uri="http://schemas.openxmlformats.org/drawingml/2006/table">
            <a:tbl>
              <a:tblPr firstRow="1" firstCol="1" bandRow="1">
                <a:tableStyleId>{2D5ABB26-0587-4C30-8999-92F81FD0307C}</a:tableStyleId>
              </a:tblPr>
              <a:tblGrid>
                <a:gridCol w="2293282">
                  <a:extLst>
                    <a:ext uri="{9D8B030D-6E8A-4147-A177-3AD203B41FA5}">
                      <a16:colId xmlns:a16="http://schemas.microsoft.com/office/drawing/2014/main" val="712105910"/>
                    </a:ext>
                  </a:extLst>
                </a:gridCol>
                <a:gridCol w="2873950">
                  <a:extLst>
                    <a:ext uri="{9D8B030D-6E8A-4147-A177-3AD203B41FA5}">
                      <a16:colId xmlns:a16="http://schemas.microsoft.com/office/drawing/2014/main" val="3651832927"/>
                    </a:ext>
                  </a:extLst>
                </a:gridCol>
                <a:gridCol w="1608748">
                  <a:extLst>
                    <a:ext uri="{9D8B030D-6E8A-4147-A177-3AD203B41FA5}">
                      <a16:colId xmlns:a16="http://schemas.microsoft.com/office/drawing/2014/main" val="1960837100"/>
                    </a:ext>
                  </a:extLst>
                </a:gridCol>
              </a:tblGrid>
              <a:tr h="188475">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Physical Quantity</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Sensor</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Sensor Model ID. </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60568"/>
                  </a:ext>
                </a:extLst>
              </a:tr>
              <a:tr h="188475">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Inlet absolute pressure (Pa)</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Absolute Pressure Sensor</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MPX4250AP</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1977505"/>
                  </a:ext>
                </a:extLst>
              </a:tr>
              <a:tr h="188475">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Flow rate (m</a:t>
                      </a:r>
                      <a:r>
                        <a:rPr lang="en-US" sz="1400" baseline="30000">
                          <a:effectLst/>
                          <a:latin typeface="Helvetica" panose="020B0604020202020204" pitchFamily="34" charset="0"/>
                          <a:cs typeface="Helvetica" panose="020B0604020202020204" pitchFamily="34" charset="0"/>
                        </a:rPr>
                        <a:t>3</a:t>
                      </a:r>
                      <a:r>
                        <a:rPr lang="en-US" sz="1400">
                          <a:effectLst/>
                          <a:latin typeface="Helvetica" panose="020B0604020202020204" pitchFamily="34" charset="0"/>
                          <a:cs typeface="Helvetica" panose="020B0604020202020204" pitchFamily="34" charset="0"/>
                        </a:rPr>
                        <a:t>/s)</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Flowmeter</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YF-DN50</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3926776572"/>
                  </a:ext>
                </a:extLst>
              </a:tr>
              <a:tr h="188475">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RPM of turbine</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Tachometer / Infrared (IR) Sensor</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tc>
                  <a:txBody>
                    <a:bodyPr/>
                    <a:lstStyle/>
                    <a:p>
                      <a:pPr>
                        <a:lnSpc>
                          <a:spcPct val="107000"/>
                        </a:lnSpc>
                        <a:spcAft>
                          <a:spcPts val="800"/>
                        </a:spcAft>
                      </a:pPr>
                      <a:r>
                        <a:rPr lang="en-US" sz="1400">
                          <a:effectLst/>
                          <a:latin typeface="Helvetica" panose="020B0604020202020204" pitchFamily="34" charset="0"/>
                          <a:cs typeface="Helvetica" panose="020B0604020202020204" pitchFamily="34" charset="0"/>
                        </a:rPr>
                        <a:t>YF-S201</a:t>
                      </a: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tc>
                <a:extLst>
                  <a:ext uri="{0D108BD9-81ED-4DB2-BD59-A6C34878D82A}">
                    <a16:rowId xmlns:a16="http://schemas.microsoft.com/office/drawing/2014/main" val="2166212367"/>
                  </a:ext>
                </a:extLst>
              </a:tr>
              <a:tr h="188475">
                <a:tc>
                  <a:txBody>
                    <a:bodyPr/>
                    <a:lstStyle/>
                    <a:p>
                      <a:pPr>
                        <a:lnSpc>
                          <a:spcPct val="107000"/>
                        </a:lnSpc>
                        <a:spcAft>
                          <a:spcPts val="800"/>
                        </a:spcAft>
                      </a:pP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endParaRPr lang="en-MY" sz="14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92042"/>
                  </a:ext>
                </a:extLst>
              </a:tr>
            </a:tbl>
          </a:graphicData>
        </a:graphic>
      </p:graphicFrame>
      <p:cxnSp>
        <p:nvCxnSpPr>
          <p:cNvPr id="23" name="Straight Arrow Connector 22">
            <a:extLst>
              <a:ext uri="{FF2B5EF4-FFF2-40B4-BE49-F238E27FC236}">
                <a16:creationId xmlns:a16="http://schemas.microsoft.com/office/drawing/2014/main" id="{297C614B-894E-4FDB-B242-777058EF4935}"/>
              </a:ext>
            </a:extLst>
          </p:cNvPr>
          <p:cNvCxnSpPr>
            <a:cxnSpLocks/>
          </p:cNvCxnSpPr>
          <p:nvPr/>
        </p:nvCxnSpPr>
        <p:spPr>
          <a:xfrm flipH="1">
            <a:off x="8892792" y="3838470"/>
            <a:ext cx="371788" cy="4220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64632A-5184-4909-BB5E-FB983BB3E2B6}"/>
              </a:ext>
            </a:extLst>
          </p:cNvPr>
          <p:cNvCxnSpPr>
            <a:cxnSpLocks/>
          </p:cNvCxnSpPr>
          <p:nvPr/>
        </p:nvCxnSpPr>
        <p:spPr>
          <a:xfrm flipH="1">
            <a:off x="8742066" y="1146038"/>
            <a:ext cx="589756" cy="8535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a:extLst>
              <a:ext uri="{FF2B5EF4-FFF2-40B4-BE49-F238E27FC236}">
                <a16:creationId xmlns:a16="http://schemas.microsoft.com/office/drawing/2014/main" id="{4C62B7B8-D8F0-4A05-ACF8-BC64DD0941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FDD25F6B-1875-4536-9C75-7AF174BBEC58}"/>
              </a:ext>
            </a:extLst>
          </p:cNvPr>
          <p:cNvSpPr txBox="1">
            <a:spLocks/>
          </p:cNvSpPr>
          <p:nvPr/>
        </p:nvSpPr>
        <p:spPr>
          <a:xfrm>
            <a:off x="105199" y="89813"/>
            <a:ext cx="10749267"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6.1 Component Selection – Sensors and Electronics for Experiments</a:t>
            </a:r>
            <a:endParaRPr lang="en-US" sz="2400" b="1">
              <a:latin typeface="Helvetica" pitchFamily="2" charset="0"/>
              <a:ea typeface="+mn-ea"/>
              <a:cs typeface="+mn-cs"/>
            </a:endParaRPr>
          </a:p>
        </p:txBody>
      </p:sp>
      <p:pic>
        <p:nvPicPr>
          <p:cNvPr id="2" name="Recorded Sound">
            <a:hlinkClick r:id="" action="ppaction://media"/>
            <a:extLst>
              <a:ext uri="{FF2B5EF4-FFF2-40B4-BE49-F238E27FC236}">
                <a16:creationId xmlns:a16="http://schemas.microsoft.com/office/drawing/2014/main" id="{C9DA43B7-8457-4F01-9DBC-12C630B92C2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704637" y="6370637"/>
            <a:ext cx="487363" cy="487363"/>
          </a:xfrm>
          <a:prstGeom prst="rect">
            <a:avLst/>
          </a:prstGeom>
        </p:spPr>
      </p:pic>
    </p:spTree>
    <p:extLst>
      <p:ext uri="{BB962C8B-B14F-4D97-AF65-F5344CB8AC3E}">
        <p14:creationId xmlns:p14="http://schemas.microsoft.com/office/powerpoint/2010/main" val="1466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AF0B011-919D-4539-966F-BD816FB077A7}"/>
              </a:ext>
            </a:extLst>
          </p:cNvPr>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l="4376" t="8318" r="2981" b="11354"/>
          <a:stretch/>
        </p:blipFill>
        <p:spPr bwMode="auto">
          <a:xfrm>
            <a:off x="0" y="1064992"/>
            <a:ext cx="6390752" cy="4427642"/>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D7E87F87-0D36-459C-986C-F8CB18AF17B1}"/>
              </a:ext>
            </a:extLst>
          </p:cNvPr>
          <p:cNvSpPr txBox="1"/>
          <p:nvPr/>
        </p:nvSpPr>
        <p:spPr>
          <a:xfrm>
            <a:off x="2865077" y="5857789"/>
            <a:ext cx="7104185" cy="369332"/>
          </a:xfrm>
          <a:prstGeom prst="rect">
            <a:avLst/>
          </a:prstGeom>
          <a:noFill/>
        </p:spPr>
        <p:txBody>
          <a:bodyPr wrap="square" rtlCol="0">
            <a:spAutoFit/>
          </a:bodyPr>
          <a:lstStyle/>
          <a:p>
            <a:endParaRPr lang="en-MY">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1C5F6876-AEAA-4716-A15E-B9603FBDF94A}"/>
              </a:ext>
            </a:extLst>
          </p:cNvPr>
          <p:cNvPicPr/>
          <p:nvPr/>
        </p:nvPicPr>
        <p:blipFill rotWithShape="1">
          <a:blip r:embed="rId6" cstate="print">
            <a:extLst>
              <a:ext uri="{28A0092B-C50C-407E-A947-70E740481C1C}">
                <a14:useLocalDpi xmlns:a14="http://schemas.microsoft.com/office/drawing/2010/main" val="0"/>
              </a:ext>
            </a:extLst>
          </a:blip>
          <a:srcRect l="3532" r="3282"/>
          <a:stretch/>
        </p:blipFill>
        <p:spPr>
          <a:xfrm>
            <a:off x="6591719" y="994787"/>
            <a:ext cx="5600281" cy="4636465"/>
          </a:xfrm>
          <a:prstGeom prst="rect">
            <a:avLst/>
          </a:prstGeom>
        </p:spPr>
      </p:pic>
      <p:sp>
        <p:nvSpPr>
          <p:cNvPr id="7" name="TextBox 6">
            <a:extLst>
              <a:ext uri="{FF2B5EF4-FFF2-40B4-BE49-F238E27FC236}">
                <a16:creationId xmlns:a16="http://schemas.microsoft.com/office/drawing/2014/main" id="{672672E8-CB18-4C8A-A0D8-F745D1492DB1}"/>
              </a:ext>
            </a:extLst>
          </p:cNvPr>
          <p:cNvSpPr txBox="1"/>
          <p:nvPr/>
        </p:nvSpPr>
        <p:spPr>
          <a:xfrm>
            <a:off x="2523432" y="6010971"/>
            <a:ext cx="7787473" cy="369332"/>
          </a:xfrm>
          <a:prstGeom prst="rect">
            <a:avLst/>
          </a:prstGeom>
          <a:noFill/>
        </p:spPr>
        <p:txBody>
          <a:bodyPr wrap="square" rtlCol="0">
            <a:spAutoFit/>
          </a:bodyPr>
          <a:lstStyle/>
          <a:p>
            <a:r>
              <a:rPr lang="en-MY">
                <a:latin typeface="Helvetica" panose="020B0604020202020204" pitchFamily="34" charset="0"/>
                <a:cs typeface="Helvetica" panose="020B0604020202020204" pitchFamily="34" charset="0"/>
              </a:rPr>
              <a:t>Front and side views of renders of the final assembly of the turbine.</a:t>
            </a:r>
          </a:p>
        </p:txBody>
      </p:sp>
      <p:pic>
        <p:nvPicPr>
          <p:cNvPr id="8" name="Picture 2">
            <a:extLst>
              <a:ext uri="{FF2B5EF4-FFF2-40B4-BE49-F238E27FC236}">
                <a16:creationId xmlns:a16="http://schemas.microsoft.com/office/drawing/2014/main" id="{09ED1B66-6FC8-4EC7-959C-8F8A4E6502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0B6D561-2D46-4931-A392-AEB6F633042B}"/>
              </a:ext>
            </a:extLst>
          </p:cNvPr>
          <p:cNvSpPr txBox="1">
            <a:spLocks/>
          </p:cNvSpPr>
          <p:nvPr/>
        </p:nvSpPr>
        <p:spPr>
          <a:xfrm>
            <a:off x="105200" y="89813"/>
            <a:ext cx="7982160"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6.1 Component Selection – Final Assembly</a:t>
            </a:r>
            <a:endParaRPr lang="en-US" sz="2400" b="1">
              <a:latin typeface="Helvetica" pitchFamily="2" charset="0"/>
              <a:ea typeface="+mn-ea"/>
              <a:cs typeface="+mn-cs"/>
            </a:endParaRPr>
          </a:p>
        </p:txBody>
      </p:sp>
      <p:pic>
        <p:nvPicPr>
          <p:cNvPr id="3" name="Burgess Road 19">
            <a:hlinkClick r:id="" action="ppaction://media"/>
            <a:extLst>
              <a:ext uri="{FF2B5EF4-FFF2-40B4-BE49-F238E27FC236}">
                <a16:creationId xmlns:a16="http://schemas.microsoft.com/office/drawing/2014/main" id="{2DA3DD0D-3828-4191-944C-9BE4D662D1A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99818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9D706B-B47D-4CF7-902E-BE7933E38B65}"/>
              </a:ext>
            </a:extLst>
          </p:cNvPr>
          <p:cNvGraphicFramePr>
            <a:graphicFrameLocks noGrp="1"/>
          </p:cNvGraphicFramePr>
          <p:nvPr>
            <p:extLst>
              <p:ext uri="{D42A27DB-BD31-4B8C-83A1-F6EECF244321}">
                <p14:modId xmlns:p14="http://schemas.microsoft.com/office/powerpoint/2010/main" val="2900122015"/>
              </p:ext>
            </p:extLst>
          </p:nvPr>
        </p:nvGraphicFramePr>
        <p:xfrm>
          <a:off x="2293536" y="1431362"/>
          <a:ext cx="7604926" cy="1935480"/>
        </p:xfrm>
        <a:graphic>
          <a:graphicData uri="http://schemas.openxmlformats.org/drawingml/2006/table">
            <a:tbl>
              <a:tblPr firstRow="1" firstCol="1" bandRow="1">
                <a:tableStyleId>{2D5ABB26-0587-4C30-8999-92F81FD0307C}</a:tableStyleId>
              </a:tblPr>
              <a:tblGrid>
                <a:gridCol w="1919554">
                  <a:extLst>
                    <a:ext uri="{9D8B030D-6E8A-4147-A177-3AD203B41FA5}">
                      <a16:colId xmlns:a16="http://schemas.microsoft.com/office/drawing/2014/main" val="2721706822"/>
                    </a:ext>
                  </a:extLst>
                </a:gridCol>
                <a:gridCol w="1484328">
                  <a:extLst>
                    <a:ext uri="{9D8B030D-6E8A-4147-A177-3AD203B41FA5}">
                      <a16:colId xmlns:a16="http://schemas.microsoft.com/office/drawing/2014/main" val="210776817"/>
                    </a:ext>
                  </a:extLst>
                </a:gridCol>
                <a:gridCol w="1646291">
                  <a:extLst>
                    <a:ext uri="{9D8B030D-6E8A-4147-A177-3AD203B41FA5}">
                      <a16:colId xmlns:a16="http://schemas.microsoft.com/office/drawing/2014/main" val="1202151384"/>
                    </a:ext>
                  </a:extLst>
                </a:gridCol>
                <a:gridCol w="827154">
                  <a:extLst>
                    <a:ext uri="{9D8B030D-6E8A-4147-A177-3AD203B41FA5}">
                      <a16:colId xmlns:a16="http://schemas.microsoft.com/office/drawing/2014/main" val="2725691908"/>
                    </a:ext>
                  </a:extLst>
                </a:gridCol>
                <a:gridCol w="1727599">
                  <a:extLst>
                    <a:ext uri="{9D8B030D-6E8A-4147-A177-3AD203B41FA5}">
                      <a16:colId xmlns:a16="http://schemas.microsoft.com/office/drawing/2014/main" val="3462031"/>
                    </a:ext>
                  </a:extLst>
                </a:gridCol>
              </a:tblGrid>
              <a:tr h="0">
                <a:tc>
                  <a:txBody>
                    <a:bodyPr/>
                    <a:lstStyle/>
                    <a:p>
                      <a:pPr algn="just">
                        <a:lnSpc>
                          <a:spcPct val="107000"/>
                        </a:lnSpc>
                        <a:spcAft>
                          <a:spcPts val="800"/>
                        </a:spcAft>
                      </a:pPr>
                      <a:r>
                        <a:rPr lang="en-MY" sz="1600" b="1">
                          <a:effectLst/>
                          <a:latin typeface="Helvetica" panose="020B0604020202020204" pitchFamily="34" charset="0"/>
                          <a:ea typeface="DengXian" panose="02010600030101010101" pitchFamily="2" charset="-122"/>
                          <a:cs typeface="Helvetica" panose="020B0604020202020204" pitchFamily="34" charset="0"/>
                        </a:rPr>
                        <a:t>Part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MY" sz="1600" b="1">
                          <a:effectLst/>
                          <a:latin typeface="Helvetica" panose="020B0604020202020204" pitchFamily="34" charset="0"/>
                          <a:ea typeface="DengXian" panose="02010600030101010101" pitchFamily="2" charset="-122"/>
                          <a:cs typeface="Helvetica" panose="020B0604020202020204" pitchFamily="34" charset="0"/>
                        </a:rPr>
                        <a:t>Equipment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MY" sz="1600" b="1">
                          <a:effectLst/>
                          <a:latin typeface="Helvetica" panose="020B0604020202020204" pitchFamily="34" charset="0"/>
                          <a:ea typeface="DengXian" panose="02010600030101010101" pitchFamily="2" charset="-122"/>
                          <a:cs typeface="Helvetica" panose="020B0604020202020204" pitchFamily="34" charset="0"/>
                        </a:rPr>
                        <a:t>Material</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MY" sz="1600" b="1">
                          <a:effectLst/>
                          <a:latin typeface="Helvetica" panose="020B0604020202020204" pitchFamily="34" charset="0"/>
                          <a:ea typeface="DengXian" panose="02010600030101010101" pitchFamily="2" charset="-122"/>
                          <a:cs typeface="Helvetica" panose="020B0604020202020204" pitchFamily="34" charset="0"/>
                        </a:rPr>
                        <a:t>Infill</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MY" sz="1600" b="1">
                          <a:effectLst/>
                          <a:latin typeface="Helvetica" panose="020B0604020202020204" pitchFamily="34" charset="0"/>
                          <a:ea typeface="DengXian" panose="02010600030101010101" pitchFamily="2" charset="-122"/>
                          <a:cs typeface="Helvetica" panose="020B0604020202020204" pitchFamily="34" charset="0"/>
                        </a:rPr>
                        <a:t>Estimated Time</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3349418"/>
                  </a:ext>
                </a:extLst>
              </a:tr>
              <a:tr h="0">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Front Casing</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FDM</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ABS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35784749"/>
                  </a:ext>
                </a:extLst>
              </a:tr>
              <a:tr h="0">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Rear Casing</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FDM</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ABS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66478637"/>
                  </a:ext>
                </a:extLst>
              </a:tr>
              <a:tr h="0">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Shaft Cover</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FDM</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ABS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40259502"/>
                  </a:ext>
                </a:extLst>
              </a:tr>
              <a:tr h="0">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Alternator Base</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FDM</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ABS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337936498"/>
                  </a:ext>
                </a:extLst>
              </a:tr>
              <a:tr h="0">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Shaft Cap</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FDM</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ABS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80%</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30 minutes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81585533"/>
                  </a:ext>
                </a:extLst>
              </a:tr>
              <a:tr h="0">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Tacho Extension</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FDM</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ABS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10%</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1.5 hours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246277150"/>
                  </a:ext>
                </a:extLst>
              </a:tr>
              <a:tr h="0">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Adapter</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FDM</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ABS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90%</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just">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16 hours</a:t>
                      </a:r>
                      <a:endParaRPr lang="en-MY" sz="16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779274"/>
                  </a:ext>
                </a:extLst>
              </a:tr>
            </a:tbl>
          </a:graphicData>
        </a:graphic>
      </p:graphicFrame>
      <p:sp>
        <p:nvSpPr>
          <p:cNvPr id="5" name="TextBox 4">
            <a:extLst>
              <a:ext uri="{FF2B5EF4-FFF2-40B4-BE49-F238E27FC236}">
                <a16:creationId xmlns:a16="http://schemas.microsoft.com/office/drawing/2014/main" id="{8D8FA05F-7FF7-417E-982F-25C459636069}"/>
              </a:ext>
            </a:extLst>
          </p:cNvPr>
          <p:cNvSpPr txBox="1"/>
          <p:nvPr/>
        </p:nvSpPr>
        <p:spPr>
          <a:xfrm>
            <a:off x="3081494" y="1011949"/>
            <a:ext cx="6029011" cy="369332"/>
          </a:xfrm>
          <a:prstGeom prst="rect">
            <a:avLst/>
          </a:prstGeom>
          <a:noFill/>
        </p:spPr>
        <p:txBody>
          <a:bodyPr wrap="square" rtlCol="0">
            <a:spAutoFit/>
          </a:bodyPr>
          <a:lstStyle/>
          <a:p>
            <a:pPr algn="ctr"/>
            <a:r>
              <a:rPr lang="en-MY">
                <a:latin typeface="Helvetica" panose="020B0604020202020204" pitchFamily="34" charset="0"/>
                <a:cs typeface="Helvetica" panose="020B0604020202020204" pitchFamily="34" charset="0"/>
              </a:rPr>
              <a:t>Additive Manufacturing</a:t>
            </a:r>
          </a:p>
        </p:txBody>
      </p:sp>
      <p:graphicFrame>
        <p:nvGraphicFramePr>
          <p:cNvPr id="7" name="Table 6">
            <a:extLst>
              <a:ext uri="{FF2B5EF4-FFF2-40B4-BE49-F238E27FC236}">
                <a16:creationId xmlns:a16="http://schemas.microsoft.com/office/drawing/2014/main" id="{F14B60CB-A0BE-4E51-B27E-8517D3FEDE17}"/>
              </a:ext>
            </a:extLst>
          </p:cNvPr>
          <p:cNvGraphicFramePr>
            <a:graphicFrameLocks noGrp="1"/>
          </p:cNvGraphicFramePr>
          <p:nvPr>
            <p:extLst>
              <p:ext uri="{D42A27DB-BD31-4B8C-83A1-F6EECF244321}">
                <p14:modId xmlns:p14="http://schemas.microsoft.com/office/powerpoint/2010/main" val="3804967715"/>
              </p:ext>
            </p:extLst>
          </p:nvPr>
        </p:nvGraphicFramePr>
        <p:xfrm>
          <a:off x="613458" y="3936498"/>
          <a:ext cx="10778444" cy="2457324"/>
        </p:xfrm>
        <a:graphic>
          <a:graphicData uri="http://schemas.openxmlformats.org/drawingml/2006/table">
            <a:tbl>
              <a:tblPr firstRow="1" firstCol="1" bandRow="1">
                <a:tableStyleId>{2D5ABB26-0587-4C30-8999-92F81FD0307C}</a:tableStyleId>
              </a:tblPr>
              <a:tblGrid>
                <a:gridCol w="1386584">
                  <a:extLst>
                    <a:ext uri="{9D8B030D-6E8A-4147-A177-3AD203B41FA5}">
                      <a16:colId xmlns:a16="http://schemas.microsoft.com/office/drawing/2014/main" val="3627607236"/>
                    </a:ext>
                  </a:extLst>
                </a:gridCol>
                <a:gridCol w="500090">
                  <a:extLst>
                    <a:ext uri="{9D8B030D-6E8A-4147-A177-3AD203B41FA5}">
                      <a16:colId xmlns:a16="http://schemas.microsoft.com/office/drawing/2014/main" val="1621379805"/>
                    </a:ext>
                  </a:extLst>
                </a:gridCol>
                <a:gridCol w="1122744">
                  <a:extLst>
                    <a:ext uri="{9D8B030D-6E8A-4147-A177-3AD203B41FA5}">
                      <a16:colId xmlns:a16="http://schemas.microsoft.com/office/drawing/2014/main" val="2944766241"/>
                    </a:ext>
                  </a:extLst>
                </a:gridCol>
                <a:gridCol w="3553428">
                  <a:extLst>
                    <a:ext uri="{9D8B030D-6E8A-4147-A177-3AD203B41FA5}">
                      <a16:colId xmlns:a16="http://schemas.microsoft.com/office/drawing/2014/main" val="3763542021"/>
                    </a:ext>
                  </a:extLst>
                </a:gridCol>
                <a:gridCol w="3073544">
                  <a:extLst>
                    <a:ext uri="{9D8B030D-6E8A-4147-A177-3AD203B41FA5}">
                      <a16:colId xmlns:a16="http://schemas.microsoft.com/office/drawing/2014/main" val="4056611986"/>
                    </a:ext>
                  </a:extLst>
                </a:gridCol>
                <a:gridCol w="1142054">
                  <a:extLst>
                    <a:ext uri="{9D8B030D-6E8A-4147-A177-3AD203B41FA5}">
                      <a16:colId xmlns:a16="http://schemas.microsoft.com/office/drawing/2014/main" val="3526591356"/>
                    </a:ext>
                  </a:extLst>
                </a:gridCol>
              </a:tblGrid>
              <a:tr h="236467">
                <a:tc>
                  <a:txBody>
                    <a:bodyPr/>
                    <a:lstStyle/>
                    <a:p>
                      <a:pPr algn="just">
                        <a:lnSpc>
                          <a:spcPct val="107000"/>
                        </a:lnSpc>
                        <a:spcAft>
                          <a:spcPts val="800"/>
                        </a:spcAft>
                      </a:pPr>
                      <a:r>
                        <a:rPr lang="en-MY" sz="1600" b="1">
                          <a:effectLst/>
                          <a:latin typeface="Helvetica" panose="020B0604020202020204" pitchFamily="34" charset="0"/>
                          <a:cs typeface="Helvetica" panose="020B0604020202020204" pitchFamily="34" charset="0"/>
                        </a:rPr>
                        <a:t>Part</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MY" sz="1600" b="1">
                          <a:effectLst/>
                          <a:latin typeface="Helvetica" panose="020B0604020202020204" pitchFamily="34" charset="0"/>
                          <a:cs typeface="Helvetica" panose="020B0604020202020204" pitchFamily="34" charset="0"/>
                        </a:rPr>
                        <a:t>Quantity</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MY" sz="1600" b="1">
                          <a:effectLst/>
                          <a:latin typeface="Helvetica" panose="020B0604020202020204" pitchFamily="34" charset="0"/>
                          <a:cs typeface="Helvetica" panose="020B0604020202020204" pitchFamily="34" charset="0"/>
                        </a:rPr>
                        <a:t>Equipment</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MY" sz="1600" b="1">
                          <a:effectLst/>
                          <a:latin typeface="Helvetica" panose="020B0604020202020204" pitchFamily="34" charset="0"/>
                          <a:cs typeface="Helvetica" panose="020B0604020202020204" pitchFamily="34" charset="0"/>
                        </a:rPr>
                        <a:t>Material</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MY" sz="1600" b="1">
                          <a:effectLst/>
                          <a:latin typeface="Helvetica" panose="020B0604020202020204" pitchFamily="34" charset="0"/>
                          <a:cs typeface="Helvetica" panose="020B0604020202020204" pitchFamily="34" charset="0"/>
                        </a:rPr>
                        <a:t>Estimated Time</a:t>
                      </a:r>
                      <a:endParaRPr lang="en-MY" sz="1600" b="1">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6988038"/>
                  </a:ext>
                </a:extLst>
              </a:tr>
              <a:tr h="236467">
                <a:tc gridSpan="2">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Shaft</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hMerge="1">
                  <a:txBody>
                    <a:bodyPr/>
                    <a:lstStyle/>
                    <a:p>
                      <a:pPr>
                        <a:lnSpc>
                          <a:spcPct val="107000"/>
                        </a:lnSpc>
                        <a:spcBef>
                          <a:spcPts val="200"/>
                        </a:spcBef>
                        <a:spcAft>
                          <a:spcPts val="200"/>
                        </a:spcAft>
                      </a:pPr>
                      <a:endParaRPr lang="en-MY" sz="14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1</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Lathe, CNC Mill</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Stainless steel rod (20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2 hours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44460637"/>
                  </a:ext>
                </a:extLst>
              </a:tr>
              <a:tr h="236467">
                <a:tc gridSpan="2">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Threaded Ring</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hMerge="1">
                  <a:txBody>
                    <a:bodyPr/>
                    <a:lstStyle/>
                    <a:p>
                      <a:pPr>
                        <a:lnSpc>
                          <a:spcPct val="107000"/>
                        </a:lnSpc>
                        <a:spcBef>
                          <a:spcPts val="200"/>
                        </a:spcBef>
                        <a:spcAft>
                          <a:spcPts val="200"/>
                        </a:spcAft>
                      </a:pPr>
                      <a:endParaRPr lang="en-MY" sz="14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1</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Bore, CNC Mill</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Stainless steel rod (16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1 hour</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2010430045"/>
                  </a:ext>
                </a:extLst>
              </a:tr>
              <a:tr h="236467">
                <a:tc gridSpan="2">
                  <a:txBody>
                    <a:bodyPr/>
                    <a:lstStyle/>
                    <a:p>
                      <a:pPr algn="l">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Disc</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b"/>
                </a:tc>
                <a:tc hMerge="1">
                  <a:txBody>
                    <a:bodyPr/>
                    <a:lstStyle/>
                    <a:p>
                      <a:pPr>
                        <a:lnSpc>
                          <a:spcPct val="107000"/>
                        </a:lnSpc>
                        <a:spcBef>
                          <a:spcPts val="200"/>
                        </a:spcBef>
                        <a:spcAft>
                          <a:spcPts val="200"/>
                        </a:spcAft>
                      </a:pPr>
                      <a:endParaRPr lang="en-MY" sz="14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5</a:t>
                      </a: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Waterjet Cutter (MAXIEM 1515)</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Stainless steel sheet (0.8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2 hours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1083085547"/>
                  </a:ext>
                </a:extLst>
              </a:tr>
              <a:tr h="236467">
                <a:tc gridSpan="2">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Spacers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hMerge="1">
                  <a:txBody>
                    <a:bodyPr/>
                    <a:lstStyle/>
                    <a:p>
                      <a:pPr>
                        <a:lnSpc>
                          <a:spcPct val="107000"/>
                        </a:lnSpc>
                        <a:spcBef>
                          <a:spcPts val="200"/>
                        </a:spcBef>
                        <a:spcAft>
                          <a:spcPts val="200"/>
                        </a:spcAft>
                      </a:pPr>
                      <a:endParaRPr lang="en-MY" sz="14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 4</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Waterjet Cutter (MAXIEM 1515), Pillar Drill</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Stainless steel shims (0.2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1 hour</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3042822866"/>
                  </a:ext>
                </a:extLst>
              </a:tr>
              <a:tr h="236467">
                <a:tc gridSpan="2">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Shaft Connector</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hMerge="1">
                  <a:txBody>
                    <a:bodyPr/>
                    <a:lstStyle/>
                    <a:p>
                      <a:pPr>
                        <a:lnSpc>
                          <a:spcPct val="107000"/>
                        </a:lnSpc>
                        <a:spcBef>
                          <a:spcPts val="200"/>
                        </a:spcBef>
                        <a:spcAft>
                          <a:spcPts val="200"/>
                        </a:spcAft>
                      </a:pPr>
                      <a:endParaRPr lang="en-MY" sz="14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1</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Bore, CNC Mill</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Stainless steel rod (20 mm)</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cs typeface="Helvetica" panose="020B0604020202020204" pitchFamily="34" charset="0"/>
                        </a:rPr>
                        <a:t>2 hours</a:t>
                      </a:r>
                      <a:endParaRPr lang="en-MY" sz="1600">
                        <a:effectLst/>
                        <a:latin typeface="Helvetica" panose="020B0604020202020204" pitchFamily="34" charset="0"/>
                        <a:ea typeface="DengXian" panose="02010600030101010101" pitchFamily="2" charset="-122"/>
                        <a:cs typeface="Helvetica" panose="020B0604020202020204" pitchFamily="34" charset="0"/>
                      </a:endParaRPr>
                    </a:p>
                  </a:txBody>
                  <a:tcPr marL="68580" marR="68580" marT="0" marB="0" anchor="ctr"/>
                </a:tc>
                <a:extLst>
                  <a:ext uri="{0D108BD9-81ED-4DB2-BD59-A6C34878D82A}">
                    <a16:rowId xmlns:a16="http://schemas.microsoft.com/office/drawing/2014/main" val="124164454"/>
                  </a:ext>
                </a:extLst>
              </a:tr>
              <a:tr h="236467">
                <a:tc gridSpan="2">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Main Platform</a:t>
                      </a:r>
                    </a:p>
                  </a:txBody>
                  <a:tcPr marL="68580" marR="68580" marT="0" marB="0" anchor="ctr"/>
                </a:tc>
                <a:tc hMerge="1">
                  <a:txBody>
                    <a:bodyPr/>
                    <a:lstStyle/>
                    <a:p>
                      <a:pPr>
                        <a:lnSpc>
                          <a:spcPct val="107000"/>
                        </a:lnSpc>
                        <a:spcBef>
                          <a:spcPts val="200"/>
                        </a:spcBef>
                        <a:spcAft>
                          <a:spcPts val="200"/>
                        </a:spcAft>
                      </a:pPr>
                      <a:endParaRPr lang="en-MY"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1</a:t>
                      </a: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Pillar drill, Saw</a:t>
                      </a: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Plank wood (recycled)</a:t>
                      </a:r>
                    </a:p>
                  </a:txBody>
                  <a:tcPr marL="68580" marR="68580" marT="0" marB="0" anchor="ctr"/>
                </a:tc>
                <a:tc>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1 hour</a:t>
                      </a:r>
                    </a:p>
                  </a:txBody>
                  <a:tcPr marL="68580" marR="68580" marT="0" marB="0" anchor="ctr"/>
                </a:tc>
                <a:extLst>
                  <a:ext uri="{0D108BD9-81ED-4DB2-BD59-A6C34878D82A}">
                    <a16:rowId xmlns:a16="http://schemas.microsoft.com/office/drawing/2014/main" val="2743902981"/>
                  </a:ext>
                </a:extLst>
              </a:tr>
              <a:tr h="236467">
                <a:tc gridSpan="2">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Flowmeter Support</a:t>
                      </a: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nSpc>
                          <a:spcPct val="107000"/>
                        </a:lnSpc>
                        <a:spcBef>
                          <a:spcPts val="200"/>
                        </a:spcBef>
                        <a:spcAft>
                          <a:spcPts val="200"/>
                        </a:spcAft>
                      </a:pPr>
                      <a:endParaRPr lang="en-MY"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1</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Pillar drill, Saw</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Wood block (recycled)</a:t>
                      </a:r>
                    </a:p>
                  </a:txBody>
                  <a:tcPr marL="68580" marR="68580" marT="0" marB="0" anchor="ctr">
                    <a:lnB w="12700" cap="flat" cmpd="sng" algn="ctr">
                      <a:solidFill>
                        <a:schemeClr val="tx1"/>
                      </a:solidFill>
                      <a:prstDash val="solid"/>
                      <a:round/>
                      <a:headEnd type="none" w="med" len="med"/>
                      <a:tailEnd type="none" w="med" len="med"/>
                    </a:lnB>
                  </a:tcPr>
                </a:tc>
                <a:tc>
                  <a:txBody>
                    <a:bodyPr/>
                    <a:lstStyle/>
                    <a:p>
                      <a:pPr>
                        <a:lnSpc>
                          <a:spcPct val="107000"/>
                        </a:lnSpc>
                        <a:spcBef>
                          <a:spcPts val="200"/>
                        </a:spcBef>
                        <a:spcAft>
                          <a:spcPts val="200"/>
                        </a:spcAft>
                      </a:pPr>
                      <a:r>
                        <a:rPr lang="en-MY" sz="1600">
                          <a:effectLst/>
                          <a:latin typeface="Helvetica" panose="020B0604020202020204" pitchFamily="34" charset="0"/>
                          <a:ea typeface="DengXian" panose="02010600030101010101" pitchFamily="2" charset="-122"/>
                          <a:cs typeface="Helvetica" panose="020B0604020202020204" pitchFamily="34" charset="0"/>
                        </a:rPr>
                        <a:t>1 hour</a:t>
                      </a: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1345146"/>
                  </a:ext>
                </a:extLst>
              </a:tr>
            </a:tbl>
          </a:graphicData>
        </a:graphic>
      </p:graphicFrame>
      <p:sp>
        <p:nvSpPr>
          <p:cNvPr id="8" name="TextBox 7">
            <a:extLst>
              <a:ext uri="{FF2B5EF4-FFF2-40B4-BE49-F238E27FC236}">
                <a16:creationId xmlns:a16="http://schemas.microsoft.com/office/drawing/2014/main" id="{420FEEE0-72A4-4D0C-8910-A3C097577DE8}"/>
              </a:ext>
            </a:extLst>
          </p:cNvPr>
          <p:cNvSpPr txBox="1"/>
          <p:nvPr/>
        </p:nvSpPr>
        <p:spPr>
          <a:xfrm>
            <a:off x="3081494" y="3467004"/>
            <a:ext cx="6029011" cy="369332"/>
          </a:xfrm>
          <a:prstGeom prst="rect">
            <a:avLst/>
          </a:prstGeom>
          <a:noFill/>
        </p:spPr>
        <p:txBody>
          <a:bodyPr wrap="square" rtlCol="0">
            <a:spAutoFit/>
          </a:bodyPr>
          <a:lstStyle/>
          <a:p>
            <a:pPr algn="ctr"/>
            <a:r>
              <a:rPr lang="en-MY">
                <a:latin typeface="Helvetica" panose="020B0604020202020204" pitchFamily="34" charset="0"/>
                <a:cs typeface="Helvetica" panose="020B0604020202020204" pitchFamily="34" charset="0"/>
              </a:rPr>
              <a:t>Subtractive Manufacturing</a:t>
            </a:r>
          </a:p>
        </p:txBody>
      </p:sp>
      <p:pic>
        <p:nvPicPr>
          <p:cNvPr id="9" name="Picture 2">
            <a:extLst>
              <a:ext uri="{FF2B5EF4-FFF2-40B4-BE49-F238E27FC236}">
                <a16:creationId xmlns:a16="http://schemas.microsoft.com/office/drawing/2014/main" id="{2E6E82BA-FC9A-4F0C-BA21-A93043F90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C54388F-17C7-4FA6-B05B-154E7D55FC80}"/>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6.2 Proposed Manufacturing</a:t>
            </a:r>
            <a:endParaRPr lang="en-US" sz="2400" b="1">
              <a:latin typeface="Helvetica" pitchFamily="2" charset="0"/>
              <a:ea typeface="+mn-ea"/>
              <a:cs typeface="+mn-cs"/>
            </a:endParaRPr>
          </a:p>
        </p:txBody>
      </p:sp>
      <p:pic>
        <p:nvPicPr>
          <p:cNvPr id="3" name="Burgess Road 20">
            <a:hlinkClick r:id="" action="ppaction://media"/>
            <a:extLst>
              <a:ext uri="{FF2B5EF4-FFF2-40B4-BE49-F238E27FC236}">
                <a16:creationId xmlns:a16="http://schemas.microsoft.com/office/drawing/2014/main" id="{4D282491-7E33-4D4F-A6AA-041AB0E14A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79782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6E3F-B85C-4C52-9F92-2084ACA8546A}"/>
              </a:ext>
            </a:extLst>
          </p:cNvPr>
          <p:cNvSpPr txBox="1">
            <a:spLocks/>
          </p:cNvSpPr>
          <p:nvPr/>
        </p:nvSpPr>
        <p:spPr>
          <a:xfrm>
            <a:off x="105200" y="89813"/>
            <a:ext cx="5990800"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6.3 Materials and Environmental Impact</a:t>
            </a:r>
          </a:p>
        </p:txBody>
      </p:sp>
      <p:graphicFrame>
        <p:nvGraphicFramePr>
          <p:cNvPr id="4" name="Table 3">
            <a:extLst>
              <a:ext uri="{FF2B5EF4-FFF2-40B4-BE49-F238E27FC236}">
                <a16:creationId xmlns:a16="http://schemas.microsoft.com/office/drawing/2014/main" id="{486F08B0-4C55-4434-9565-631B74ABABA2}"/>
              </a:ext>
            </a:extLst>
          </p:cNvPr>
          <p:cNvGraphicFramePr>
            <a:graphicFrameLocks noGrp="1"/>
          </p:cNvGraphicFramePr>
          <p:nvPr>
            <p:extLst>
              <p:ext uri="{D42A27DB-BD31-4B8C-83A1-F6EECF244321}">
                <p14:modId xmlns:p14="http://schemas.microsoft.com/office/powerpoint/2010/main" val="1847787458"/>
              </p:ext>
            </p:extLst>
          </p:nvPr>
        </p:nvGraphicFramePr>
        <p:xfrm>
          <a:off x="5994399" y="5983957"/>
          <a:ext cx="5735320" cy="499110"/>
        </p:xfrm>
        <a:graphic>
          <a:graphicData uri="http://schemas.openxmlformats.org/drawingml/2006/table">
            <a:tbl>
              <a:tblPr firstRow="1" firstCol="1" bandRow="1"/>
              <a:tblGrid>
                <a:gridCol w="1201420">
                  <a:extLst>
                    <a:ext uri="{9D8B030D-6E8A-4147-A177-3AD203B41FA5}">
                      <a16:colId xmlns:a16="http://schemas.microsoft.com/office/drawing/2014/main" val="1291916407"/>
                    </a:ext>
                  </a:extLst>
                </a:gridCol>
                <a:gridCol w="1530985">
                  <a:extLst>
                    <a:ext uri="{9D8B030D-6E8A-4147-A177-3AD203B41FA5}">
                      <a16:colId xmlns:a16="http://schemas.microsoft.com/office/drawing/2014/main" val="1723937438"/>
                    </a:ext>
                  </a:extLst>
                </a:gridCol>
                <a:gridCol w="1356360">
                  <a:extLst>
                    <a:ext uri="{9D8B030D-6E8A-4147-A177-3AD203B41FA5}">
                      <a16:colId xmlns:a16="http://schemas.microsoft.com/office/drawing/2014/main" val="3956100729"/>
                    </a:ext>
                  </a:extLst>
                </a:gridCol>
                <a:gridCol w="1646555">
                  <a:extLst>
                    <a:ext uri="{9D8B030D-6E8A-4147-A177-3AD203B41FA5}">
                      <a16:colId xmlns:a16="http://schemas.microsoft.com/office/drawing/2014/main" val="2140287820"/>
                    </a:ext>
                  </a:extLst>
                </a:gridCol>
              </a:tblGrid>
              <a:tr h="0">
                <a:tc>
                  <a:txBody>
                    <a:bodyPr/>
                    <a:lstStyle/>
                    <a:p>
                      <a:pPr algn="just">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gridSpan="3">
                  <a:txBody>
                    <a:bodyPr/>
                    <a:lstStyle/>
                    <a:p>
                      <a:pPr>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Embodied Energy (MJ)</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19695297"/>
                  </a:ext>
                </a:extLst>
              </a:tr>
              <a:tr h="0">
                <a:tc>
                  <a:txBody>
                    <a:bodyPr/>
                    <a:lstStyle/>
                    <a:p>
                      <a:pPr>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Tesla Turbine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Solar Panel Kit</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Wind Turbine Kit</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500973"/>
                  </a:ext>
                </a:extLst>
              </a:tr>
              <a:tr h="0">
                <a:tc>
                  <a:txBody>
                    <a:bodyPr/>
                    <a:lstStyle/>
                    <a:p>
                      <a:pPr>
                        <a:lnSpc>
                          <a:spcPct val="107000"/>
                        </a:lnSpc>
                        <a:spcAft>
                          <a:spcPts val="800"/>
                        </a:spcAft>
                      </a:pPr>
                      <a:r>
                        <a:rPr lang="en-US" sz="1100" b="1">
                          <a:effectLst/>
                          <a:latin typeface="Helvetica" panose="020B0604020202020204" pitchFamily="34" charset="0"/>
                          <a:ea typeface="DengXian" panose="02010600030101010101" pitchFamily="2" charset="-122"/>
                          <a:cs typeface="Helvetica" panose="020B0604020202020204" pitchFamily="34" charset="0"/>
                        </a:rPr>
                        <a:t>Total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2,094</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13,150</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2,290</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80972824"/>
                  </a:ext>
                </a:extLst>
              </a:tr>
            </a:tbl>
          </a:graphicData>
        </a:graphic>
      </p:graphicFrame>
      <p:sp>
        <p:nvSpPr>
          <p:cNvPr id="5" name="Rectangle 4">
            <a:extLst>
              <a:ext uri="{FF2B5EF4-FFF2-40B4-BE49-F238E27FC236}">
                <a16:creationId xmlns:a16="http://schemas.microsoft.com/office/drawing/2014/main" id="{C99ADE27-0BE3-4280-AB40-A2E5F6CE6A84}"/>
              </a:ext>
            </a:extLst>
          </p:cNvPr>
          <p:cNvSpPr/>
          <p:nvPr/>
        </p:nvSpPr>
        <p:spPr>
          <a:xfrm>
            <a:off x="105200" y="631591"/>
            <a:ext cx="5198320" cy="3058081"/>
          </a:xfrm>
          <a:prstGeom prst="rect">
            <a:avLst/>
          </a:prstGeom>
        </p:spPr>
        <p:txBody>
          <a:bodyPr wrap="square">
            <a:spAutoFit/>
          </a:bodyPr>
          <a:lstStyle/>
          <a:p>
            <a:pPr fontAlgn="base"/>
            <a:r>
              <a:rPr lang="en-MY" sz="1600" b="1">
                <a:solidFill>
                  <a:srgbClr val="000000"/>
                </a:solidFill>
                <a:latin typeface="Helvetica" panose="020B0604020202020204" pitchFamily="34" charset="0"/>
              </a:rPr>
              <a:t>Requirements:</a:t>
            </a:r>
            <a:br>
              <a:rPr lang="en-MY" sz="1600" b="1">
                <a:solidFill>
                  <a:srgbClr val="000000"/>
                </a:solidFill>
                <a:latin typeface="Helvetica" panose="020B0604020202020204" pitchFamily="34" charset="0"/>
              </a:rPr>
            </a:br>
            <a:endParaRPr lang="en-MY" sz="1600" b="1">
              <a:solidFill>
                <a:srgbClr val="000000"/>
              </a:solidFill>
              <a:latin typeface="Helvetica" panose="020B0604020202020204" pitchFamily="34" charset="0"/>
            </a:endParaRPr>
          </a:p>
          <a:p>
            <a:pPr marL="342900" lvl="0" indent="-342900" algn="just">
              <a:lnSpc>
                <a:spcPct val="107000"/>
              </a:lnSpc>
              <a:spcAft>
                <a:spcPts val="600"/>
              </a:spcAft>
              <a:buFont typeface="Symbol" panose="05050102010706020507" pitchFamily="18" charset="2"/>
              <a:buChar char=""/>
            </a:pPr>
            <a:r>
              <a:rPr lang="en-MY" sz="1600">
                <a:latin typeface="Helvetica" panose="020B0604020202020204" pitchFamily="34" charset="0"/>
                <a:ea typeface="DengXian" panose="02010600030101010101" pitchFamily="2" charset="-122"/>
                <a:cs typeface="Helvetica" panose="020B0604020202020204" pitchFamily="34" charset="0"/>
              </a:rPr>
              <a:t>Capable of being shaped into </a:t>
            </a:r>
            <a:r>
              <a:rPr lang="en-MY" sz="1600" b="1">
                <a:latin typeface="Helvetica" panose="020B0604020202020204" pitchFamily="34" charset="0"/>
                <a:ea typeface="DengXian" panose="02010600030101010101" pitchFamily="2" charset="-122"/>
                <a:cs typeface="Helvetica" panose="020B0604020202020204" pitchFamily="34" charset="0"/>
              </a:rPr>
              <a:t>hollow 3D</a:t>
            </a:r>
            <a:r>
              <a:rPr lang="en-MY" sz="1600">
                <a:latin typeface="Helvetica" panose="020B0604020202020204" pitchFamily="34" charset="0"/>
                <a:ea typeface="DengXian" panose="02010600030101010101" pitchFamily="2" charset="-122"/>
                <a:cs typeface="Helvetica" panose="020B0604020202020204" pitchFamily="34" charset="0"/>
              </a:rPr>
              <a:t> structure.</a:t>
            </a:r>
            <a:endParaRPr lang="en-US" sz="1600">
              <a:latin typeface="Helvetica" panose="020B0604020202020204" pitchFamily="34" charset="0"/>
              <a:ea typeface="DengXian" panose="02010600030101010101" pitchFamily="2" charset="-122"/>
              <a:cs typeface="Arial" panose="020B0604020202020204" pitchFamily="34" charset="0"/>
            </a:endParaRPr>
          </a:p>
          <a:p>
            <a:pPr marL="342900" lvl="0" indent="-342900" algn="just">
              <a:lnSpc>
                <a:spcPct val="107000"/>
              </a:lnSpc>
              <a:spcAft>
                <a:spcPts val="600"/>
              </a:spcAft>
              <a:buFont typeface="Symbol" panose="05050102010706020507" pitchFamily="18" charset="2"/>
              <a:buChar char=""/>
            </a:pPr>
            <a:r>
              <a:rPr lang="en-MY" sz="1600" b="1">
                <a:latin typeface="Helvetica" panose="020B0604020202020204" pitchFamily="34" charset="0"/>
                <a:ea typeface="DengXian" panose="02010600030101010101" pitchFamily="2" charset="-122"/>
                <a:cs typeface="Helvetica" panose="020B0604020202020204" pitchFamily="34" charset="0"/>
              </a:rPr>
              <a:t>Density</a:t>
            </a:r>
            <a:r>
              <a:rPr lang="en-MY" sz="1600">
                <a:latin typeface="Helvetica" panose="020B0604020202020204" pitchFamily="34" charset="0"/>
                <a:ea typeface="DengXian" panose="02010600030101010101" pitchFamily="2" charset="-122"/>
                <a:cs typeface="Helvetica" panose="020B0604020202020204" pitchFamily="34" charset="0"/>
              </a:rPr>
              <a:t> specification for major components:</a:t>
            </a:r>
          </a:p>
          <a:p>
            <a:pPr marL="342900" lvl="0" indent="-342900" algn="just">
              <a:lnSpc>
                <a:spcPct val="107000"/>
              </a:lnSpc>
              <a:spcAft>
                <a:spcPts val="600"/>
              </a:spcAft>
              <a:buFont typeface="Symbol" panose="05050102010706020507" pitchFamily="18" charset="2"/>
              <a:buChar char=""/>
            </a:pPr>
            <a:r>
              <a:rPr lang="en-MY" sz="1600" b="1">
                <a:latin typeface="Helvetica" panose="020B0604020202020204" pitchFamily="34" charset="0"/>
                <a:ea typeface="DengXian" panose="02010600030101010101" pitchFamily="2" charset="-122"/>
                <a:cs typeface="Helvetica" panose="020B0604020202020204" pitchFamily="34" charset="0"/>
              </a:rPr>
              <a:t>Weldability</a:t>
            </a:r>
            <a:r>
              <a:rPr lang="en-MY" sz="1600">
                <a:latin typeface="Helvetica" panose="020B0604020202020204" pitchFamily="34" charset="0"/>
                <a:ea typeface="DengXian" panose="02010600030101010101" pitchFamily="2" charset="-122"/>
                <a:cs typeface="Helvetica" panose="020B0604020202020204" pitchFamily="34" charset="0"/>
              </a:rPr>
              <a:t> to allow for easy offhand maintenance without the need for complicated processes or complete replacement of parts.</a:t>
            </a:r>
            <a:endParaRPr lang="en-US" sz="1600">
              <a:latin typeface="Helvetica" panose="020B0604020202020204" pitchFamily="34" charset="0"/>
              <a:ea typeface="DengXian" panose="02010600030101010101" pitchFamily="2" charset="-122"/>
              <a:cs typeface="Arial" panose="020B0604020202020204" pitchFamily="34" charset="0"/>
            </a:endParaRPr>
          </a:p>
          <a:p>
            <a:pPr marL="342900" lvl="0" indent="-342900" algn="just">
              <a:lnSpc>
                <a:spcPct val="107000"/>
              </a:lnSpc>
              <a:spcAft>
                <a:spcPts val="600"/>
              </a:spcAft>
              <a:buFont typeface="Symbol" panose="05050102010706020507" pitchFamily="18" charset="2"/>
              <a:buChar char=""/>
            </a:pPr>
            <a:r>
              <a:rPr lang="en-MY" sz="1600">
                <a:latin typeface="Helvetica" panose="020B0604020202020204" pitchFamily="34" charset="0"/>
                <a:ea typeface="DengXian" panose="02010600030101010101" pitchFamily="2" charset="-122"/>
                <a:cs typeface="Helvetica" panose="020B0604020202020204" pitchFamily="34" charset="0"/>
              </a:rPr>
              <a:t>Durability in </a:t>
            </a:r>
            <a:r>
              <a:rPr lang="en-MY" sz="1600" b="1">
                <a:latin typeface="Helvetica" panose="020B0604020202020204" pitchFamily="34" charset="0"/>
                <a:ea typeface="DengXian" panose="02010600030101010101" pitchFamily="2" charset="-122"/>
                <a:cs typeface="Helvetica" panose="020B0604020202020204" pitchFamily="34" charset="0"/>
              </a:rPr>
              <a:t>freshwater</a:t>
            </a:r>
            <a:r>
              <a:rPr lang="en-MY" sz="1600">
                <a:latin typeface="Helvetica" panose="020B0604020202020204" pitchFamily="34" charset="0"/>
                <a:ea typeface="DengXian" panose="02010600030101010101" pitchFamily="2" charset="-122"/>
                <a:cs typeface="Helvetica" panose="020B0604020202020204" pitchFamily="34" charset="0"/>
              </a:rPr>
              <a:t> and </a:t>
            </a:r>
            <a:r>
              <a:rPr lang="en-MY" sz="1600" b="1">
                <a:latin typeface="Helvetica" panose="020B0604020202020204" pitchFamily="34" charset="0"/>
                <a:ea typeface="DengXian" panose="02010600030101010101" pitchFamily="2" charset="-122"/>
                <a:cs typeface="Helvetica" panose="020B0604020202020204" pitchFamily="34" charset="0"/>
              </a:rPr>
              <a:t>saltwater</a:t>
            </a:r>
            <a:r>
              <a:rPr lang="en-MY" sz="1600">
                <a:latin typeface="Helvetica" panose="020B0604020202020204" pitchFamily="34" charset="0"/>
                <a:ea typeface="DengXian" panose="02010600030101010101" pitchFamily="2" charset="-122"/>
                <a:cs typeface="Helvetica" panose="020B0604020202020204" pitchFamily="34" charset="0"/>
              </a:rPr>
              <a:t>.</a:t>
            </a:r>
            <a:endParaRPr lang="en-US" sz="1600">
              <a:latin typeface="Helvetica" panose="020B0604020202020204" pitchFamily="34" charset="0"/>
              <a:ea typeface="DengXian" panose="02010600030101010101" pitchFamily="2" charset="-122"/>
              <a:cs typeface="Arial" panose="020B0604020202020204" pitchFamily="34" charset="0"/>
            </a:endParaRPr>
          </a:p>
          <a:p>
            <a:pPr marL="342900" lvl="0" indent="-342900" algn="just">
              <a:lnSpc>
                <a:spcPct val="107000"/>
              </a:lnSpc>
              <a:spcAft>
                <a:spcPts val="600"/>
              </a:spcAft>
              <a:buFont typeface="Symbol" panose="05050102010706020507" pitchFamily="18" charset="2"/>
              <a:buChar char=""/>
            </a:pPr>
            <a:r>
              <a:rPr lang="en-MY" sz="1600" b="1">
                <a:latin typeface="Helvetica" panose="020B0604020202020204" pitchFamily="34" charset="0"/>
                <a:ea typeface="DengXian" panose="02010600030101010101" pitchFamily="2" charset="-122"/>
                <a:cs typeface="Helvetica" panose="020B0604020202020204" pitchFamily="34" charset="0"/>
              </a:rPr>
              <a:t>Galling resistance</a:t>
            </a:r>
            <a:r>
              <a:rPr lang="en-MY" sz="1600">
                <a:latin typeface="Helvetica" panose="020B0604020202020204" pitchFamily="34" charset="0"/>
                <a:ea typeface="DengXian" panose="02010600030101010101" pitchFamily="2" charset="-122"/>
                <a:cs typeface="Helvetica" panose="020B0604020202020204" pitchFamily="34" charset="0"/>
              </a:rPr>
              <a:t> against wear.</a:t>
            </a:r>
            <a:endParaRPr lang="en-US" sz="1600">
              <a:latin typeface="Helvetica" panose="020B0604020202020204" pitchFamily="34" charset="0"/>
              <a:ea typeface="DengXian" panose="02010600030101010101" pitchFamily="2" charset="-122"/>
              <a:cs typeface="Arial" panose="020B0604020202020204" pitchFamily="34" charset="0"/>
            </a:endParaRPr>
          </a:p>
          <a:p>
            <a:pPr marL="342900" lvl="0" indent="-342900" algn="just">
              <a:lnSpc>
                <a:spcPct val="107000"/>
              </a:lnSpc>
              <a:spcAft>
                <a:spcPts val="600"/>
              </a:spcAft>
              <a:buFont typeface="Symbol" panose="05050102010706020507" pitchFamily="18" charset="2"/>
              <a:buChar char=""/>
            </a:pPr>
            <a:r>
              <a:rPr lang="en-MY" sz="1600" b="1">
                <a:latin typeface="Helvetica" panose="020B0604020202020204" pitchFamily="34" charset="0"/>
                <a:ea typeface="DengXian" panose="02010600030101010101" pitchFamily="2" charset="-122"/>
                <a:cs typeface="Helvetica" panose="020B0604020202020204" pitchFamily="34" charset="0"/>
              </a:rPr>
              <a:t>Recyclable</a:t>
            </a:r>
            <a:r>
              <a:rPr lang="en-MY" sz="1600">
                <a:latin typeface="Helvetica" panose="020B0604020202020204" pitchFamily="34" charset="0"/>
                <a:ea typeface="DengXian" panose="02010600030101010101" pitchFamily="2" charset="-122"/>
                <a:cs typeface="Helvetica" panose="020B0604020202020204" pitchFamily="34" charset="0"/>
              </a:rPr>
              <a:t> during end-of-life treatment.</a:t>
            </a:r>
            <a:endParaRPr lang="en-US" sz="1600">
              <a:latin typeface="Helvetica" panose="020B0604020202020204" pitchFamily="34" charset="0"/>
              <a:ea typeface="DengXian" panose="02010600030101010101" pitchFamily="2" charset="-122"/>
              <a:cs typeface="Arial" panose="020B0604020202020204" pitchFamily="34" charset="0"/>
            </a:endParaRPr>
          </a:p>
        </p:txBody>
      </p:sp>
      <p:graphicFrame>
        <p:nvGraphicFramePr>
          <p:cNvPr id="7" name="Table 6">
            <a:extLst>
              <a:ext uri="{FF2B5EF4-FFF2-40B4-BE49-F238E27FC236}">
                <a16:creationId xmlns:a16="http://schemas.microsoft.com/office/drawing/2014/main" id="{D5564D66-3BB9-44D9-BB54-093DB4FDE166}"/>
              </a:ext>
            </a:extLst>
          </p:cNvPr>
          <p:cNvGraphicFramePr>
            <a:graphicFrameLocks noGrp="1"/>
          </p:cNvGraphicFramePr>
          <p:nvPr>
            <p:extLst>
              <p:ext uri="{D42A27DB-BD31-4B8C-83A1-F6EECF244321}">
                <p14:modId xmlns:p14="http://schemas.microsoft.com/office/powerpoint/2010/main" val="2672884150"/>
              </p:ext>
            </p:extLst>
          </p:nvPr>
        </p:nvGraphicFramePr>
        <p:xfrm>
          <a:off x="5829300" y="557813"/>
          <a:ext cx="6065518" cy="4974306"/>
        </p:xfrm>
        <a:graphic>
          <a:graphicData uri="http://schemas.openxmlformats.org/drawingml/2006/table">
            <a:tbl>
              <a:tblPr firstRow="1" firstCol="1" bandRow="1"/>
              <a:tblGrid>
                <a:gridCol w="1249098">
                  <a:extLst>
                    <a:ext uri="{9D8B030D-6E8A-4147-A177-3AD203B41FA5}">
                      <a16:colId xmlns:a16="http://schemas.microsoft.com/office/drawing/2014/main" val="3014558056"/>
                    </a:ext>
                  </a:extLst>
                </a:gridCol>
                <a:gridCol w="1337825">
                  <a:extLst>
                    <a:ext uri="{9D8B030D-6E8A-4147-A177-3AD203B41FA5}">
                      <a16:colId xmlns:a16="http://schemas.microsoft.com/office/drawing/2014/main" val="1048784354"/>
                    </a:ext>
                  </a:extLst>
                </a:gridCol>
                <a:gridCol w="1516537">
                  <a:extLst>
                    <a:ext uri="{9D8B030D-6E8A-4147-A177-3AD203B41FA5}">
                      <a16:colId xmlns:a16="http://schemas.microsoft.com/office/drawing/2014/main" val="146853494"/>
                    </a:ext>
                  </a:extLst>
                </a:gridCol>
                <a:gridCol w="981029">
                  <a:extLst>
                    <a:ext uri="{9D8B030D-6E8A-4147-A177-3AD203B41FA5}">
                      <a16:colId xmlns:a16="http://schemas.microsoft.com/office/drawing/2014/main" val="1762038692"/>
                    </a:ext>
                  </a:extLst>
                </a:gridCol>
                <a:gridCol w="981029">
                  <a:extLst>
                    <a:ext uri="{9D8B030D-6E8A-4147-A177-3AD203B41FA5}">
                      <a16:colId xmlns:a16="http://schemas.microsoft.com/office/drawing/2014/main" val="1232878140"/>
                    </a:ext>
                  </a:extLst>
                </a:gridCol>
              </a:tblGrid>
              <a:tr h="187372">
                <a:tc gridSpan="4">
                  <a:txBody>
                    <a:bodyPr/>
                    <a:lstStyle/>
                    <a:p>
                      <a:pPr algn="ctr">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Turbine Material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ct val="107000"/>
                        </a:lnSpc>
                        <a:spcAft>
                          <a:spcPts val="800"/>
                        </a:spcAft>
                      </a:pP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1386343"/>
                  </a:ext>
                </a:extLst>
              </a:tr>
              <a:tr h="389406">
                <a:tc>
                  <a:txBody>
                    <a:bodyPr/>
                    <a:lstStyle/>
                    <a:p>
                      <a:pPr algn="just">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Component</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Material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Manufacturing Method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Estimated Mass, kg</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US" sz="1100" b="1">
                          <a:effectLst/>
                          <a:latin typeface="Helvetica" panose="020B0604020202020204" pitchFamily="34" charset="0"/>
                          <a:ea typeface="DengXian" panose="02010600030101010101" pitchFamily="2" charset="-122"/>
                          <a:cs typeface="Arial" panose="020B0604020202020204" pitchFamily="34" charset="0"/>
                        </a:rPr>
                        <a:t>End-of-life Treatment</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2342722"/>
                  </a:ext>
                </a:extLst>
              </a:tr>
              <a:tr h="187372">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Casing</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Aluminium</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Casting</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2.62</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83976020"/>
                  </a:ext>
                </a:extLst>
              </a:tr>
              <a:tr h="187372">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Shaft Cover</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Aluminium</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Casting</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US" sz="1100">
                          <a:solidFill>
                            <a:srgbClr val="000000"/>
                          </a:solidFill>
                          <a:effectLst/>
                          <a:latin typeface="Helvetica" panose="020B0604020202020204" pitchFamily="34" charset="0"/>
                          <a:ea typeface="DengXian" panose="02010600030101010101" pitchFamily="2" charset="-122"/>
                          <a:cs typeface="Helvetica" panose="020B0604020202020204" pitchFamily="34" charset="0"/>
                        </a:rPr>
                        <a:t>1.42</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3095363634"/>
                  </a:ext>
                </a:extLst>
              </a:tr>
              <a:tr h="389406">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Shaft Cap</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Stainless Steel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Machined from rod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0.01</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4089602361"/>
                  </a:ext>
                </a:extLst>
              </a:tr>
              <a:tr h="389406">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Shaft</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Stainless Steel 316</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Machined from rod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US" sz="1100">
                          <a:solidFill>
                            <a:srgbClr val="000000"/>
                          </a:solidFill>
                          <a:effectLst/>
                          <a:latin typeface="Helvetica" panose="020B0604020202020204" pitchFamily="34" charset="0"/>
                          <a:ea typeface="DengXian" panose="02010600030101010101" pitchFamily="2" charset="-122"/>
                          <a:cs typeface="Helvetica" panose="020B0604020202020204" pitchFamily="34" charset="0"/>
                        </a:rPr>
                        <a:t>0.04</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53588487"/>
                  </a:ext>
                </a:extLst>
              </a:tr>
              <a:tr h="389406">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Threaded Ring</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Stainless Steel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Machined from rod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US" sz="1100">
                          <a:solidFill>
                            <a:srgbClr val="000000"/>
                          </a:solidFill>
                          <a:effectLst/>
                          <a:latin typeface="Helvetica" panose="020B0604020202020204" pitchFamily="34" charset="0"/>
                          <a:ea typeface="DengXian" panose="02010600030101010101" pitchFamily="2" charset="-122"/>
                          <a:cs typeface="Helvetica" panose="020B0604020202020204" pitchFamily="34" charset="0"/>
                        </a:rPr>
                        <a:t>0.01</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2464901692"/>
                  </a:ext>
                </a:extLst>
              </a:tr>
              <a:tr h="187372">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Disc</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Stainless Steel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Stamped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US" sz="1100">
                          <a:solidFill>
                            <a:srgbClr val="000000"/>
                          </a:solidFill>
                          <a:effectLst/>
                          <a:latin typeface="Helvetica" panose="020B0604020202020204" pitchFamily="34" charset="0"/>
                          <a:ea typeface="DengXian" panose="02010600030101010101" pitchFamily="2" charset="-122"/>
                          <a:cs typeface="Helvetica" panose="020B0604020202020204" pitchFamily="34" charset="0"/>
                        </a:rPr>
                        <a:t>0.40</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3027604393"/>
                  </a:ext>
                </a:extLst>
              </a:tr>
              <a:tr h="187372">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Spacers</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Stainless Steel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Stamped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Negligible</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3188170878"/>
                  </a:ext>
                </a:extLst>
              </a:tr>
              <a:tr h="389406">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Shaft Connector</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Stainless Steel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Machined from rod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US" sz="1100">
                          <a:solidFill>
                            <a:srgbClr val="000000"/>
                          </a:solidFill>
                          <a:effectLst/>
                          <a:latin typeface="Helvetica" panose="020B0604020202020204" pitchFamily="34" charset="0"/>
                          <a:ea typeface="DengXian" panose="02010600030101010101" pitchFamily="2" charset="-122"/>
                          <a:cs typeface="Helvetica" panose="020B0604020202020204" pitchFamily="34" charset="0"/>
                        </a:rPr>
                        <a:t>0.14</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006189"/>
                  </a:ext>
                </a:extLst>
              </a:tr>
              <a:tr h="187372">
                <a:tc gridSpan="3">
                  <a:txBody>
                    <a:bodyPr/>
                    <a:lstStyle/>
                    <a:p>
                      <a:pPr algn="r">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Subtotal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4.65</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53106630"/>
                  </a:ext>
                </a:extLst>
              </a:tr>
              <a:tr h="187372">
                <a:tc gridSpan="4">
                  <a:txBody>
                    <a:bodyPr/>
                    <a:lstStyle/>
                    <a:p>
                      <a:pPr algn="ctr">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Externally Sourced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just">
                        <a:lnSpc>
                          <a:spcPct val="107000"/>
                        </a:lnSpc>
                        <a:spcAft>
                          <a:spcPts val="800"/>
                        </a:spcAft>
                      </a:pP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5804770"/>
                  </a:ext>
                </a:extLst>
              </a:tr>
              <a:tr h="187372">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Bearings</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US" sz="1100">
                          <a:solidFill>
                            <a:srgbClr val="000000"/>
                          </a:solidFill>
                          <a:effectLst/>
                          <a:latin typeface="Helvetica" panose="020B0604020202020204" pitchFamily="34" charset="0"/>
                          <a:ea typeface="DengXian" panose="02010600030101010101" pitchFamily="2" charset="-122"/>
                          <a:cs typeface="Helvetica" panose="020B0604020202020204" pitchFamily="34" charset="0"/>
                        </a:rPr>
                        <a:t>0.03</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54760718"/>
                  </a:ext>
                </a:extLst>
              </a:tr>
              <a:tr h="187372">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Lip Circlip</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b">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Stainless Steel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Negligible</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957724279"/>
                  </a:ext>
                </a:extLst>
              </a:tr>
              <a:tr h="389406">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Lip Seal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b">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Negligible</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Landfill/Combustion</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1197547722"/>
                  </a:ext>
                </a:extLst>
              </a:tr>
              <a:tr h="187372">
                <a:tc>
                  <a:txBody>
                    <a:bodyPr/>
                    <a:lstStyle/>
                    <a:p>
                      <a:pPr algn="just">
                        <a:lnSpc>
                          <a:spcPct val="107000"/>
                        </a:lnSpc>
                        <a:spcAft>
                          <a:spcPts val="800"/>
                        </a:spcAft>
                      </a:pPr>
                      <a:r>
                        <a:rPr lang="en-US" sz="1100">
                          <a:solidFill>
                            <a:srgbClr val="000000"/>
                          </a:solidFill>
                          <a:effectLst/>
                          <a:latin typeface="Helvetica" panose="020B0604020202020204" pitchFamily="34" charset="0"/>
                          <a:ea typeface="DengXian" panose="02010600030101010101" pitchFamily="2" charset="-122"/>
                          <a:cs typeface="Helvetica" panose="020B0604020202020204" pitchFamily="34" charset="0"/>
                        </a:rPr>
                        <a:t>Bearing Circlip</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b">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Stainless Steel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Negligible</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2053767960"/>
                  </a:ext>
                </a:extLst>
              </a:tr>
              <a:tr h="187372">
                <a:tc>
                  <a:txBody>
                    <a:bodyPr/>
                    <a:lstStyle/>
                    <a:p>
                      <a:pPr algn="just">
                        <a:lnSpc>
                          <a:spcPct val="107000"/>
                        </a:lnSpc>
                        <a:spcAft>
                          <a:spcPts val="800"/>
                        </a:spcAft>
                      </a:pPr>
                      <a:r>
                        <a:rPr lang="en-US" sz="1100">
                          <a:solidFill>
                            <a:srgbClr val="000000"/>
                          </a:solidFill>
                          <a:effectLst/>
                          <a:latin typeface="Helvetica" panose="020B0604020202020204" pitchFamily="34" charset="0"/>
                          <a:ea typeface="DengXian" panose="02010600030101010101" pitchFamily="2" charset="-122"/>
                          <a:cs typeface="Helvetica" panose="020B0604020202020204" pitchFamily="34" charset="0"/>
                        </a:rPr>
                        <a:t>Shaft Circlip</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b">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Stainless Steel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Negligible</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2431374827"/>
                  </a:ext>
                </a:extLst>
              </a:tr>
              <a:tr h="389406">
                <a:tc>
                  <a:txBody>
                    <a:bodyPr/>
                    <a:lstStyle/>
                    <a:p>
                      <a:pPr algn="just">
                        <a:lnSpc>
                          <a:spcPct val="107000"/>
                        </a:lnSpc>
                        <a:spcAft>
                          <a:spcPts val="800"/>
                        </a:spcAft>
                      </a:pPr>
                      <a:r>
                        <a:rPr lang="en-US" sz="1100">
                          <a:solidFill>
                            <a:srgbClr val="000000"/>
                          </a:solidFill>
                          <a:effectLst/>
                          <a:latin typeface="Helvetica" panose="020B0604020202020204" pitchFamily="34" charset="0"/>
                          <a:ea typeface="DengXian" panose="02010600030101010101" pitchFamily="2" charset="-122"/>
                          <a:cs typeface="Helvetica" panose="020B0604020202020204" pitchFamily="34" charset="0"/>
                        </a:rPr>
                        <a:t>Alternator</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Aluminium Alloy</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 </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3.00</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Recycled*</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158372"/>
                  </a:ext>
                </a:extLst>
              </a:tr>
              <a:tr h="187372">
                <a:tc gridSpan="3">
                  <a:txBody>
                    <a:bodyPr/>
                    <a:lstStyle/>
                    <a:p>
                      <a:pPr algn="r">
                        <a:lnSpc>
                          <a:spcPct val="107000"/>
                        </a:lnSpc>
                        <a:spcAft>
                          <a:spcPts val="800"/>
                        </a:spcAft>
                      </a:pPr>
                      <a:r>
                        <a:rPr lang="en-MY" sz="1100" b="1">
                          <a:effectLst/>
                          <a:latin typeface="Helvetica" panose="020B0604020202020204" pitchFamily="34" charset="0"/>
                          <a:ea typeface="DengXian" panose="02010600030101010101" pitchFamily="2" charset="-122"/>
                          <a:cs typeface="Helvetica" panose="020B0604020202020204" pitchFamily="34" charset="0"/>
                        </a:rPr>
                        <a:t> Subtotal</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a:txBody>
                    <a:bodyPr/>
                    <a:lstStyle/>
                    <a:p>
                      <a:pPr algn="just">
                        <a:lnSpc>
                          <a:spcPct val="107000"/>
                        </a:lnSpc>
                        <a:spcAft>
                          <a:spcPts val="800"/>
                        </a:spcAft>
                      </a:pPr>
                      <a:r>
                        <a:rPr lang="en-MY" sz="1100">
                          <a:effectLst/>
                          <a:latin typeface="Helvetica" panose="020B0604020202020204" pitchFamily="34" charset="0"/>
                          <a:ea typeface="DengXian" panose="02010600030101010101" pitchFamily="2" charset="-122"/>
                          <a:cs typeface="Helvetica" panose="020B0604020202020204" pitchFamily="34" charset="0"/>
                        </a:rPr>
                        <a:t>3.03</a:t>
                      </a: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endParaRPr lang="en-US" sz="1100">
                        <a:effectLst/>
                        <a:latin typeface="Helvetica" panose="020B0604020202020204" pitchFamily="34" charset="0"/>
                        <a:ea typeface="DengXian" panose="02010600030101010101" pitchFamily="2" charset="-122"/>
                        <a:cs typeface="Arial" panose="020B0604020202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57225788"/>
                  </a:ext>
                </a:extLst>
              </a:tr>
            </a:tbl>
          </a:graphicData>
        </a:graphic>
      </p:graphicFrame>
      <p:pic>
        <p:nvPicPr>
          <p:cNvPr id="8" name="08E1C07A">
            <a:hlinkClick r:id="" action="ppaction://media"/>
            <a:extLst>
              <a:ext uri="{FF2B5EF4-FFF2-40B4-BE49-F238E27FC236}">
                <a16:creationId xmlns:a16="http://schemas.microsoft.com/office/drawing/2014/main" id="{FF2F709C-D51A-4FEE-9FE3-84B3A55D86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90018" y="6233512"/>
            <a:ext cx="609600" cy="609600"/>
          </a:xfrm>
          <a:prstGeom prst="rect">
            <a:avLst/>
          </a:prstGeom>
        </p:spPr>
      </p:pic>
      <p:sp>
        <p:nvSpPr>
          <p:cNvPr id="9" name="Rectangle 8">
            <a:extLst>
              <a:ext uri="{FF2B5EF4-FFF2-40B4-BE49-F238E27FC236}">
                <a16:creationId xmlns:a16="http://schemas.microsoft.com/office/drawing/2014/main" id="{CA983F71-8700-46EF-AF89-78B1A61CF6C6}"/>
              </a:ext>
            </a:extLst>
          </p:cNvPr>
          <p:cNvSpPr/>
          <p:nvPr/>
        </p:nvSpPr>
        <p:spPr>
          <a:xfrm>
            <a:off x="161081" y="4069121"/>
            <a:ext cx="5198320" cy="2190728"/>
          </a:xfrm>
          <a:prstGeom prst="rect">
            <a:avLst/>
          </a:prstGeom>
        </p:spPr>
        <p:txBody>
          <a:bodyPr wrap="square">
            <a:spAutoFit/>
          </a:bodyPr>
          <a:lstStyle/>
          <a:p>
            <a:pPr fontAlgn="base"/>
            <a:r>
              <a:rPr lang="en-MY" sz="1600" b="1">
                <a:solidFill>
                  <a:srgbClr val="000000"/>
                </a:solidFill>
                <a:latin typeface="Helvetica" panose="020B0604020202020204" pitchFamily="34" charset="0"/>
              </a:rPr>
              <a:t>Environmental Impacts during Operation:</a:t>
            </a:r>
            <a:br>
              <a:rPr lang="en-MY" sz="1600" b="1">
                <a:solidFill>
                  <a:srgbClr val="000000"/>
                </a:solidFill>
                <a:latin typeface="Helvetica" panose="020B0604020202020204" pitchFamily="34" charset="0"/>
              </a:rPr>
            </a:br>
            <a:endParaRPr lang="en-MY" sz="1600" b="1">
              <a:solidFill>
                <a:srgbClr val="000000"/>
              </a:solidFill>
              <a:latin typeface="Helvetica" panose="020B0604020202020204" pitchFamily="34" charset="0"/>
            </a:endParaRPr>
          </a:p>
          <a:p>
            <a:pPr marL="342900" lvl="0" indent="-342900" algn="just">
              <a:lnSpc>
                <a:spcPct val="107000"/>
              </a:lnSpc>
              <a:spcAft>
                <a:spcPts val="600"/>
              </a:spcAft>
              <a:buFont typeface="Symbol" panose="05050102010706020507" pitchFamily="18" charset="2"/>
              <a:buChar char=""/>
            </a:pPr>
            <a:r>
              <a:rPr lang="en-US" sz="1600">
                <a:latin typeface="Helvetica" panose="020B0604020202020204" pitchFamily="34" charset="0"/>
                <a:ea typeface="DengXian" panose="02010600030101010101" pitchFamily="2" charset="-122"/>
                <a:cs typeface="Helvetica" panose="020B0604020202020204" pitchFamily="34" charset="0"/>
              </a:rPr>
              <a:t>Noise (minimal)</a:t>
            </a:r>
          </a:p>
          <a:p>
            <a:pPr marL="342900" indent="-342900" algn="just">
              <a:lnSpc>
                <a:spcPct val="107000"/>
              </a:lnSpc>
              <a:spcAft>
                <a:spcPts val="600"/>
              </a:spcAft>
              <a:buFont typeface="Symbol" panose="05050102010706020507" pitchFamily="18" charset="2"/>
              <a:buChar char=""/>
            </a:pPr>
            <a:r>
              <a:rPr lang="en-US" sz="1600">
                <a:latin typeface="Helvetica" panose="020B0604020202020204" pitchFamily="34" charset="0"/>
                <a:ea typeface="DengXian" panose="02010600030101010101" pitchFamily="2" charset="-122"/>
                <a:cs typeface="Helvetica" panose="020B0604020202020204" pitchFamily="34" charset="0"/>
              </a:rPr>
              <a:t>Ecology (minimal with mitigation)</a:t>
            </a:r>
          </a:p>
          <a:p>
            <a:pPr marL="342900" indent="-342900" algn="just">
              <a:lnSpc>
                <a:spcPct val="107000"/>
              </a:lnSpc>
              <a:spcAft>
                <a:spcPts val="600"/>
              </a:spcAft>
              <a:buFont typeface="Symbol" panose="05050102010706020507" pitchFamily="18" charset="2"/>
              <a:buChar char=""/>
            </a:pPr>
            <a:r>
              <a:rPr lang="en-US" sz="1600">
                <a:latin typeface="Helvetica" panose="020B0604020202020204" pitchFamily="34" charset="0"/>
                <a:ea typeface="DengXian" panose="02010600030101010101" pitchFamily="2" charset="-122"/>
                <a:cs typeface="Helvetica" panose="020B0604020202020204" pitchFamily="34" charset="0"/>
              </a:rPr>
              <a:t>Visual (minimal)</a:t>
            </a:r>
          </a:p>
          <a:p>
            <a:pPr marL="342900" indent="-342900" algn="just">
              <a:lnSpc>
                <a:spcPct val="107000"/>
              </a:lnSpc>
              <a:spcAft>
                <a:spcPts val="600"/>
              </a:spcAft>
              <a:buFont typeface="Symbol" panose="05050102010706020507" pitchFamily="18" charset="2"/>
              <a:buChar char=""/>
            </a:pPr>
            <a:r>
              <a:rPr lang="en-US" sz="1600">
                <a:latin typeface="Helvetica" panose="020B0604020202020204" pitchFamily="34" charset="0"/>
                <a:ea typeface="DengXian" panose="02010600030101010101" pitchFamily="2" charset="-122"/>
                <a:cs typeface="Helvetica" panose="020B0604020202020204" pitchFamily="34" charset="0"/>
              </a:rPr>
              <a:t>Water Quality (negligible)</a:t>
            </a:r>
          </a:p>
          <a:p>
            <a:pPr marL="342900" indent="-342900" algn="just">
              <a:lnSpc>
                <a:spcPct val="107000"/>
              </a:lnSpc>
              <a:spcAft>
                <a:spcPts val="600"/>
              </a:spcAft>
              <a:buFont typeface="Symbol" panose="05050102010706020507" pitchFamily="18" charset="2"/>
              <a:buChar char=""/>
            </a:pPr>
            <a:r>
              <a:rPr lang="en-US" sz="1600">
                <a:latin typeface="Helvetica" panose="020B0604020202020204" pitchFamily="34" charset="0"/>
                <a:ea typeface="DengXian" panose="02010600030101010101" pitchFamily="2" charset="-122"/>
                <a:cs typeface="Helvetica" panose="020B0604020202020204" pitchFamily="34" charset="0"/>
              </a:rPr>
              <a:t>Air Quality (negligible)</a:t>
            </a:r>
          </a:p>
        </p:txBody>
      </p:sp>
    </p:spTree>
    <p:extLst>
      <p:ext uri="{BB962C8B-B14F-4D97-AF65-F5344CB8AC3E}">
        <p14:creationId xmlns:p14="http://schemas.microsoft.com/office/powerpoint/2010/main" val="1417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E8665BD-BF7F-0A49-866B-839BE163020F}"/>
              </a:ext>
            </a:extLst>
          </p:cNvPr>
          <p:cNvCxnSpPr>
            <a:cxnSpLocks/>
          </p:cNvCxnSpPr>
          <p:nvPr/>
        </p:nvCxnSpPr>
        <p:spPr>
          <a:xfrm>
            <a:off x="5613637" y="0"/>
            <a:ext cx="0" cy="6933363"/>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782BBB6-12B3-E948-8363-45020E5766FE}"/>
              </a:ext>
            </a:extLst>
          </p:cNvPr>
          <p:cNvSpPr/>
          <p:nvPr/>
        </p:nvSpPr>
        <p:spPr>
          <a:xfrm>
            <a:off x="5471746" y="501160"/>
            <a:ext cx="283781" cy="283781"/>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8CE04765-113C-274D-8DF9-22537B08A0D2}"/>
              </a:ext>
            </a:extLst>
          </p:cNvPr>
          <p:cNvSpPr/>
          <p:nvPr/>
        </p:nvSpPr>
        <p:spPr>
          <a:xfrm>
            <a:off x="5471746" y="1347661"/>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TextBox 12">
            <a:extLst>
              <a:ext uri="{FF2B5EF4-FFF2-40B4-BE49-F238E27FC236}">
                <a16:creationId xmlns:a16="http://schemas.microsoft.com/office/drawing/2014/main" id="{C943326A-0FC1-FA42-9EFD-9A713C8EA3AF}"/>
              </a:ext>
            </a:extLst>
          </p:cNvPr>
          <p:cNvSpPr txBox="1"/>
          <p:nvPr/>
        </p:nvSpPr>
        <p:spPr>
          <a:xfrm>
            <a:off x="6122082" y="412218"/>
            <a:ext cx="28978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1. Introduction</a:t>
            </a:r>
          </a:p>
        </p:txBody>
      </p:sp>
      <p:sp>
        <p:nvSpPr>
          <p:cNvPr id="8" name="TextBox 13">
            <a:extLst>
              <a:ext uri="{FF2B5EF4-FFF2-40B4-BE49-F238E27FC236}">
                <a16:creationId xmlns:a16="http://schemas.microsoft.com/office/drawing/2014/main" id="{44AFE632-6A76-FE45-BA13-65CEF2B49B86}"/>
              </a:ext>
            </a:extLst>
          </p:cNvPr>
          <p:cNvSpPr txBox="1"/>
          <p:nvPr/>
        </p:nvSpPr>
        <p:spPr>
          <a:xfrm>
            <a:off x="2748687" y="1264973"/>
            <a:ext cx="39255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2. Design Brief</a:t>
            </a:r>
          </a:p>
        </p:txBody>
      </p:sp>
      <p:sp>
        <p:nvSpPr>
          <p:cNvPr id="9" name="TextBox 15">
            <a:extLst>
              <a:ext uri="{FF2B5EF4-FFF2-40B4-BE49-F238E27FC236}">
                <a16:creationId xmlns:a16="http://schemas.microsoft.com/office/drawing/2014/main" id="{F0934BDC-14F6-E04F-B764-E0A7AC8977AA}"/>
              </a:ext>
            </a:extLst>
          </p:cNvPr>
          <p:cNvSpPr txBox="1"/>
          <p:nvPr/>
        </p:nvSpPr>
        <p:spPr>
          <a:xfrm>
            <a:off x="2166877" y="2902614"/>
            <a:ext cx="302806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4. Analytical Model</a:t>
            </a:r>
          </a:p>
        </p:txBody>
      </p:sp>
      <p:sp>
        <p:nvSpPr>
          <p:cNvPr id="10" name="TextBox 16">
            <a:extLst>
              <a:ext uri="{FF2B5EF4-FFF2-40B4-BE49-F238E27FC236}">
                <a16:creationId xmlns:a16="http://schemas.microsoft.com/office/drawing/2014/main" id="{6FEFE56E-1695-8347-8FB8-2C03D6429592}"/>
              </a:ext>
            </a:extLst>
          </p:cNvPr>
          <p:cNvSpPr txBox="1"/>
          <p:nvPr/>
        </p:nvSpPr>
        <p:spPr>
          <a:xfrm>
            <a:off x="6122083" y="3808674"/>
            <a:ext cx="260366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5. CFD Model</a:t>
            </a:r>
          </a:p>
        </p:txBody>
      </p:sp>
      <p:sp>
        <p:nvSpPr>
          <p:cNvPr id="11" name="TextBox 17">
            <a:extLst>
              <a:ext uri="{FF2B5EF4-FFF2-40B4-BE49-F238E27FC236}">
                <a16:creationId xmlns:a16="http://schemas.microsoft.com/office/drawing/2014/main" id="{CD9F8927-3CB0-B54C-A806-8DAD850DA22A}"/>
              </a:ext>
            </a:extLst>
          </p:cNvPr>
          <p:cNvSpPr txBox="1"/>
          <p:nvPr/>
        </p:nvSpPr>
        <p:spPr>
          <a:xfrm>
            <a:off x="1463585" y="4645864"/>
            <a:ext cx="44957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6. Final Design Proposal</a:t>
            </a:r>
          </a:p>
        </p:txBody>
      </p:sp>
      <p:sp>
        <p:nvSpPr>
          <p:cNvPr id="12" name="TextBox 18">
            <a:extLst>
              <a:ext uri="{FF2B5EF4-FFF2-40B4-BE49-F238E27FC236}">
                <a16:creationId xmlns:a16="http://schemas.microsoft.com/office/drawing/2014/main" id="{F52C2F87-9A72-6640-A03A-5039B01A4F6A}"/>
              </a:ext>
            </a:extLst>
          </p:cNvPr>
          <p:cNvSpPr txBox="1"/>
          <p:nvPr/>
        </p:nvSpPr>
        <p:spPr>
          <a:xfrm>
            <a:off x="6122081" y="5498605"/>
            <a:ext cx="476375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solidFill>
                  <a:srgbClr val="FF0000"/>
                </a:solidFill>
                <a:latin typeface="Helvetica" pitchFamily="2" charset="0"/>
              </a:rPr>
              <a:t>7. Conclusion</a:t>
            </a:r>
          </a:p>
        </p:txBody>
      </p:sp>
      <p:sp>
        <p:nvSpPr>
          <p:cNvPr id="13" name="Oval 12">
            <a:extLst>
              <a:ext uri="{FF2B5EF4-FFF2-40B4-BE49-F238E27FC236}">
                <a16:creationId xmlns:a16="http://schemas.microsoft.com/office/drawing/2014/main" id="{5290832E-DEC5-9042-AA64-A414987FF0BC}"/>
              </a:ext>
            </a:extLst>
          </p:cNvPr>
          <p:cNvSpPr/>
          <p:nvPr/>
        </p:nvSpPr>
        <p:spPr>
          <a:xfrm>
            <a:off x="5471745" y="2194162"/>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82E2A3A4-E38C-4749-9463-FF47A5D1FC6F}"/>
              </a:ext>
            </a:extLst>
          </p:cNvPr>
          <p:cNvSpPr/>
          <p:nvPr/>
        </p:nvSpPr>
        <p:spPr>
          <a:xfrm>
            <a:off x="5471743" y="3037405"/>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E42E9C52-D363-C645-AC8B-B0974FF395E2}"/>
              </a:ext>
            </a:extLst>
          </p:cNvPr>
          <p:cNvSpPr/>
          <p:nvPr/>
        </p:nvSpPr>
        <p:spPr>
          <a:xfrm>
            <a:off x="5471743" y="3883906"/>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1D839A44-E56F-D44A-8DD0-B5AB5DAFC66E}"/>
              </a:ext>
            </a:extLst>
          </p:cNvPr>
          <p:cNvSpPr/>
          <p:nvPr/>
        </p:nvSpPr>
        <p:spPr>
          <a:xfrm>
            <a:off x="5471743" y="4734807"/>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145B57ED-8C97-8E46-9F83-633563CF5669}"/>
              </a:ext>
            </a:extLst>
          </p:cNvPr>
          <p:cNvSpPr/>
          <p:nvPr/>
        </p:nvSpPr>
        <p:spPr>
          <a:xfrm>
            <a:off x="5469468" y="5587548"/>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TextBox 24">
            <a:extLst>
              <a:ext uri="{FF2B5EF4-FFF2-40B4-BE49-F238E27FC236}">
                <a16:creationId xmlns:a16="http://schemas.microsoft.com/office/drawing/2014/main" id="{884DEC44-284C-BF4F-B6D9-15566013E2D2}"/>
              </a:ext>
            </a:extLst>
          </p:cNvPr>
          <p:cNvSpPr txBox="1"/>
          <p:nvPr/>
        </p:nvSpPr>
        <p:spPr>
          <a:xfrm>
            <a:off x="6227356" y="873883"/>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Background</a:t>
            </a:r>
          </a:p>
          <a:p>
            <a:pPr marL="285750" indent="-285750">
              <a:buFont typeface="Arial" panose="020B0604020202020204" pitchFamily="34" charset="0"/>
              <a:buChar char="•"/>
            </a:pPr>
            <a:r>
              <a:rPr lang="en-US" sz="1400">
                <a:solidFill>
                  <a:srgbClr val="535353"/>
                </a:solidFill>
                <a:latin typeface="Helvetica" pitchFamily="2" charset="0"/>
              </a:rPr>
              <a:t>Literature Review</a:t>
            </a:r>
          </a:p>
          <a:p>
            <a:pPr marL="285750" indent="-285750">
              <a:buFont typeface="Arial" panose="020B0604020202020204" pitchFamily="34" charset="0"/>
              <a:buChar char="•"/>
            </a:pPr>
            <a:r>
              <a:rPr lang="en-US" sz="1400" err="1">
                <a:solidFill>
                  <a:srgbClr val="535353"/>
                </a:solidFill>
                <a:latin typeface="Helvetica" pitchFamily="2" charset="0"/>
              </a:rPr>
              <a:t>Organisation</a:t>
            </a:r>
            <a:r>
              <a:rPr lang="en-US" sz="1400">
                <a:solidFill>
                  <a:srgbClr val="535353"/>
                </a:solidFill>
                <a:latin typeface="Helvetica" pitchFamily="2" charset="0"/>
              </a:rPr>
              <a:t> Chart</a:t>
            </a:r>
          </a:p>
        </p:txBody>
      </p:sp>
      <p:sp>
        <p:nvSpPr>
          <p:cNvPr id="19" name="TextBox 26">
            <a:extLst>
              <a:ext uri="{FF2B5EF4-FFF2-40B4-BE49-F238E27FC236}">
                <a16:creationId xmlns:a16="http://schemas.microsoft.com/office/drawing/2014/main" id="{8C979544-DFC8-6946-8A82-DE1DCCD03AFB}"/>
              </a:ext>
            </a:extLst>
          </p:cNvPr>
          <p:cNvSpPr txBox="1"/>
          <p:nvPr/>
        </p:nvSpPr>
        <p:spPr>
          <a:xfrm>
            <a:off x="2846148" y="170328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Aims and Objectives</a:t>
            </a:r>
          </a:p>
          <a:p>
            <a:pPr marL="285750" indent="-285750">
              <a:buFont typeface="Arial" panose="020B0604020202020204" pitchFamily="34" charset="0"/>
              <a:buChar char="•"/>
            </a:pPr>
            <a:r>
              <a:rPr lang="en-US" sz="1400">
                <a:solidFill>
                  <a:srgbClr val="535353"/>
                </a:solidFill>
                <a:latin typeface="Helvetica" pitchFamily="2" charset="0"/>
              </a:rPr>
              <a:t>Stakeholder Analysis</a:t>
            </a:r>
          </a:p>
          <a:p>
            <a:pPr marL="285750" indent="-285750">
              <a:buFont typeface="Arial" panose="020B0604020202020204" pitchFamily="34" charset="0"/>
              <a:buChar char="•"/>
            </a:pPr>
            <a:r>
              <a:rPr lang="en-US" sz="1400">
                <a:solidFill>
                  <a:srgbClr val="535353"/>
                </a:solidFill>
                <a:latin typeface="Helvetica" pitchFamily="2" charset="0"/>
              </a:rPr>
              <a:t>Design Specifications</a:t>
            </a:r>
          </a:p>
        </p:txBody>
      </p:sp>
      <p:sp>
        <p:nvSpPr>
          <p:cNvPr id="20" name="TextBox 27">
            <a:extLst>
              <a:ext uri="{FF2B5EF4-FFF2-40B4-BE49-F238E27FC236}">
                <a16:creationId xmlns:a16="http://schemas.microsoft.com/office/drawing/2014/main" id="{DC148767-A2B4-1244-8C32-68870EFA1057}"/>
              </a:ext>
            </a:extLst>
          </p:cNvPr>
          <p:cNvSpPr txBox="1"/>
          <p:nvPr/>
        </p:nvSpPr>
        <p:spPr>
          <a:xfrm>
            <a:off x="6167235" y="2575837"/>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Design Process</a:t>
            </a:r>
          </a:p>
          <a:p>
            <a:pPr marL="285750" indent="-285750">
              <a:buFont typeface="Arial" panose="020B0604020202020204" pitchFamily="34" charset="0"/>
              <a:buChar char="•"/>
            </a:pPr>
            <a:r>
              <a:rPr lang="en-US" sz="1400">
                <a:solidFill>
                  <a:srgbClr val="535353"/>
                </a:solidFill>
                <a:latin typeface="Helvetica" pitchFamily="2" charset="0"/>
              </a:rPr>
              <a:t>Concept Designs</a:t>
            </a:r>
          </a:p>
        </p:txBody>
      </p:sp>
      <p:sp>
        <p:nvSpPr>
          <p:cNvPr id="21" name="TextBox 28">
            <a:extLst>
              <a:ext uri="{FF2B5EF4-FFF2-40B4-BE49-F238E27FC236}">
                <a16:creationId xmlns:a16="http://schemas.microsoft.com/office/drawing/2014/main" id="{AED7D8AB-2658-104A-AD4F-EB8AFFB04CFE}"/>
              </a:ext>
            </a:extLst>
          </p:cNvPr>
          <p:cNvSpPr txBox="1"/>
          <p:nvPr/>
        </p:nvSpPr>
        <p:spPr>
          <a:xfrm>
            <a:off x="2846147" y="3410127"/>
            <a:ext cx="3014651"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Goals</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Assumptions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Volute Casing Incorporation</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Results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Design Variables </a:t>
            </a:r>
            <a:r>
              <a:rPr lang="en-US" sz="1400" err="1">
                <a:effectLst/>
                <a:latin typeface="Helvetica" panose="020B0604020202020204" pitchFamily="34" charset="0"/>
                <a:ea typeface="DengXian" panose="02010600030101010101" pitchFamily="2" charset="-122"/>
                <a:cs typeface="Helvetica" panose="020B0604020202020204" pitchFamily="34" charset="0"/>
              </a:rPr>
              <a:t>Optimisation</a:t>
            </a:r>
            <a:endParaRPr lang="en-US" sz="1400">
              <a:solidFill>
                <a:srgbClr val="535353"/>
              </a:solidFill>
              <a:latin typeface="Helvetica" panose="020B0604020202020204" pitchFamily="34" charset="0"/>
              <a:cs typeface="Helvetica" panose="020B0604020202020204" pitchFamily="34" charset="0"/>
            </a:endParaRPr>
          </a:p>
        </p:txBody>
      </p:sp>
      <p:sp>
        <p:nvSpPr>
          <p:cNvPr id="22" name="TextBox 29">
            <a:extLst>
              <a:ext uri="{FF2B5EF4-FFF2-40B4-BE49-F238E27FC236}">
                <a16:creationId xmlns:a16="http://schemas.microsoft.com/office/drawing/2014/main" id="{D2DD6AD1-D9D2-174A-A5D0-2BD3C6880AC4}"/>
              </a:ext>
            </a:extLst>
          </p:cNvPr>
          <p:cNvSpPr txBox="1"/>
          <p:nvPr/>
        </p:nvSpPr>
        <p:spPr>
          <a:xfrm>
            <a:off x="6227356" y="426340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Goals</a:t>
            </a:r>
          </a:p>
          <a:p>
            <a:pPr marL="285750" indent="-285750">
              <a:buFont typeface="Arial" panose="020B0604020202020204" pitchFamily="34" charset="0"/>
              <a:buChar char="•"/>
            </a:pPr>
            <a:r>
              <a:rPr lang="en-US" sz="1400">
                <a:solidFill>
                  <a:srgbClr val="535353"/>
                </a:solidFill>
                <a:latin typeface="Helvetica" pitchFamily="2" charset="0"/>
              </a:rPr>
              <a:t>Methodology</a:t>
            </a:r>
          </a:p>
          <a:p>
            <a:pPr marL="285750" indent="-285750">
              <a:buFont typeface="Arial" panose="020B0604020202020204" pitchFamily="34" charset="0"/>
              <a:buChar char="•"/>
            </a:pPr>
            <a:r>
              <a:rPr lang="en-US" sz="1400">
                <a:solidFill>
                  <a:srgbClr val="535353"/>
                </a:solidFill>
                <a:latin typeface="Helvetica" pitchFamily="2" charset="0"/>
              </a:rPr>
              <a:t>Results</a:t>
            </a:r>
          </a:p>
        </p:txBody>
      </p:sp>
      <p:sp>
        <p:nvSpPr>
          <p:cNvPr id="23" name="TextBox 30">
            <a:extLst>
              <a:ext uri="{FF2B5EF4-FFF2-40B4-BE49-F238E27FC236}">
                <a16:creationId xmlns:a16="http://schemas.microsoft.com/office/drawing/2014/main" id="{5FD3D861-9905-4B4F-BA1D-2DDC3A94CDF2}"/>
              </a:ext>
            </a:extLst>
          </p:cNvPr>
          <p:cNvSpPr txBox="1"/>
          <p:nvPr/>
        </p:nvSpPr>
        <p:spPr>
          <a:xfrm>
            <a:off x="2843870" y="5112617"/>
            <a:ext cx="2483708" cy="1384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Component Selection</a:t>
            </a:r>
          </a:p>
          <a:p>
            <a:pPr marL="285750" indent="-285750">
              <a:buFont typeface="Arial" panose="020B0604020202020204" pitchFamily="34" charset="0"/>
              <a:buChar char="•"/>
            </a:pPr>
            <a:r>
              <a:rPr lang="en-US" sz="1400">
                <a:solidFill>
                  <a:srgbClr val="535353"/>
                </a:solidFill>
                <a:latin typeface="Helvetica" pitchFamily="2" charset="0"/>
              </a:rPr>
              <a:t>Proposed Manufacturing</a:t>
            </a:r>
            <a:endParaRPr lang="en-MY" sz="1400">
              <a:solidFill>
                <a:srgbClr val="535353"/>
              </a:solidFill>
              <a:latin typeface="Helvetica" pitchFamily="2" charset="0"/>
            </a:endParaRPr>
          </a:p>
          <a:p>
            <a:pPr marL="285750" indent="-285750">
              <a:buFont typeface="Arial" panose="020B0604020202020204" pitchFamily="34" charset="0"/>
              <a:buChar char="•"/>
            </a:pPr>
            <a:r>
              <a:rPr lang="en-MY" sz="1400">
                <a:solidFill>
                  <a:srgbClr val="535353"/>
                </a:solidFill>
                <a:latin typeface="Helvetica" pitchFamily="2" charset="0"/>
              </a:rPr>
              <a:t>Materials and Environmental Impact</a:t>
            </a:r>
          </a:p>
          <a:p>
            <a:pPr marL="285750" indent="-285750">
              <a:buFont typeface="Arial" panose="020B0604020202020204" pitchFamily="34" charset="0"/>
              <a:buChar char="•"/>
            </a:pPr>
            <a:endParaRPr lang="en-US" sz="1400">
              <a:solidFill>
                <a:srgbClr val="535353"/>
              </a:solidFill>
              <a:latin typeface="Helvetica" pitchFamily="2" charset="0"/>
            </a:endParaRPr>
          </a:p>
          <a:p>
            <a:pPr marL="285750" indent="-285750">
              <a:buFont typeface="Arial" panose="020B0604020202020204" pitchFamily="34" charset="0"/>
              <a:buChar char="•"/>
            </a:pPr>
            <a:endParaRPr lang="en-US" sz="1400">
              <a:solidFill>
                <a:srgbClr val="535353"/>
              </a:solidFill>
              <a:latin typeface="Helvetica" pitchFamily="2" charset="0"/>
            </a:endParaRPr>
          </a:p>
        </p:txBody>
      </p:sp>
      <p:sp>
        <p:nvSpPr>
          <p:cNvPr id="24" name="TextBox 31">
            <a:extLst>
              <a:ext uri="{FF2B5EF4-FFF2-40B4-BE49-F238E27FC236}">
                <a16:creationId xmlns:a16="http://schemas.microsoft.com/office/drawing/2014/main" id="{A5FBD47F-E3A6-5949-8B2B-76013F6C6070}"/>
              </a:ext>
            </a:extLst>
          </p:cNvPr>
          <p:cNvSpPr txBox="1"/>
          <p:nvPr/>
        </p:nvSpPr>
        <p:spPr>
          <a:xfrm>
            <a:off x="6227356" y="5922562"/>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Project Review</a:t>
            </a:r>
          </a:p>
          <a:p>
            <a:pPr marL="285750" indent="-285750">
              <a:buFont typeface="Arial" panose="020B0604020202020204" pitchFamily="34" charset="0"/>
              <a:buChar char="•"/>
            </a:pPr>
            <a:r>
              <a:rPr lang="en-US" sz="1400">
                <a:solidFill>
                  <a:srgbClr val="535353"/>
                </a:solidFill>
                <a:latin typeface="Helvetica" pitchFamily="2" charset="0"/>
              </a:rPr>
              <a:t>Future Work</a:t>
            </a:r>
          </a:p>
        </p:txBody>
      </p:sp>
      <p:sp>
        <p:nvSpPr>
          <p:cNvPr id="25" name="TextBox 15">
            <a:extLst>
              <a:ext uri="{FF2B5EF4-FFF2-40B4-BE49-F238E27FC236}">
                <a16:creationId xmlns:a16="http://schemas.microsoft.com/office/drawing/2014/main" id="{EAF5329D-EA1D-4F07-B451-BEA364910242}"/>
              </a:ext>
            </a:extLst>
          </p:cNvPr>
          <p:cNvSpPr txBox="1"/>
          <p:nvPr/>
        </p:nvSpPr>
        <p:spPr>
          <a:xfrm>
            <a:off x="6122081" y="2133026"/>
            <a:ext cx="28978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3. Design Process</a:t>
            </a:r>
          </a:p>
        </p:txBody>
      </p:sp>
      <p:pic>
        <p:nvPicPr>
          <p:cNvPr id="26" name="Picture 2">
            <a:extLst>
              <a:ext uri="{FF2B5EF4-FFF2-40B4-BE49-F238E27FC236}">
                <a16:creationId xmlns:a16="http://schemas.microsoft.com/office/drawing/2014/main" id="{AEC488BD-916E-47E0-9758-87750A63C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2" name="B94AF66E">
            <a:hlinkClick r:id="" action="ppaction://media"/>
            <a:extLst>
              <a:ext uri="{FF2B5EF4-FFF2-40B4-BE49-F238E27FC236}">
                <a16:creationId xmlns:a16="http://schemas.microsoft.com/office/drawing/2014/main" id="{1C5A993F-B698-4873-9C6E-3191299564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54907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0D742A9-BD88-43F9-B755-4D7A905D8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0459F71-0B71-4595-A78D-06152E72B1E8}"/>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7.1 Conclusion</a:t>
            </a:r>
          </a:p>
        </p:txBody>
      </p:sp>
      <p:sp>
        <p:nvSpPr>
          <p:cNvPr id="9" name="Rectangle 8">
            <a:extLst>
              <a:ext uri="{FF2B5EF4-FFF2-40B4-BE49-F238E27FC236}">
                <a16:creationId xmlns:a16="http://schemas.microsoft.com/office/drawing/2014/main" id="{BDD861E3-E1C5-4B8F-97D7-0037856F4B9C}"/>
              </a:ext>
            </a:extLst>
          </p:cNvPr>
          <p:cNvSpPr/>
          <p:nvPr/>
        </p:nvSpPr>
        <p:spPr>
          <a:xfrm>
            <a:off x="558800" y="1157115"/>
            <a:ext cx="11074400" cy="646331"/>
          </a:xfrm>
          <a:prstGeom prst="rect">
            <a:avLst/>
          </a:prstGeom>
        </p:spPr>
        <p:txBody>
          <a:bodyPr wrap="square">
            <a:spAutoFit/>
          </a:bodyPr>
          <a:lstStyle/>
          <a:p>
            <a:pPr algn="just" fontAlgn="base"/>
            <a:r>
              <a:rPr lang="en-MY" b="1">
                <a:solidFill>
                  <a:srgbClr val="000000"/>
                </a:solidFill>
                <a:latin typeface="Helvetica" panose="020B0604020202020204" pitchFamily="34" charset="0"/>
              </a:rPr>
              <a:t>Goal:</a:t>
            </a:r>
            <a:r>
              <a:rPr lang="en-MY">
                <a:solidFill>
                  <a:srgbClr val="000000"/>
                </a:solidFill>
                <a:latin typeface="Helvetica" panose="020B0604020202020204" pitchFamily="34" charset="0"/>
              </a:rPr>
              <a:t> </a:t>
            </a:r>
            <a:r>
              <a:rPr lang="en-MY" b="1">
                <a:solidFill>
                  <a:srgbClr val="000000"/>
                </a:solidFill>
                <a:latin typeface="Helvetica" panose="020B0604020202020204" pitchFamily="34" charset="0"/>
              </a:rPr>
              <a:t>To</a:t>
            </a:r>
            <a:r>
              <a:rPr lang="en-MY">
                <a:solidFill>
                  <a:srgbClr val="000000"/>
                </a:solidFill>
                <a:latin typeface="Helvetica" panose="020B0604020202020204" pitchFamily="34" charset="0"/>
              </a:rPr>
              <a:t> </a:t>
            </a:r>
            <a:r>
              <a:rPr lang="en-MY" b="1">
                <a:solidFill>
                  <a:srgbClr val="000000"/>
                </a:solidFill>
                <a:latin typeface="Helvetica" panose="020B0604020202020204" pitchFamily="34" charset="0"/>
              </a:rPr>
              <a:t>design and optimise a Tesla Turbine for </a:t>
            </a:r>
            <a:r>
              <a:rPr lang="en-MY" b="1" err="1">
                <a:solidFill>
                  <a:srgbClr val="000000"/>
                </a:solidFill>
                <a:latin typeface="Helvetica" panose="020B0604020202020204" pitchFamily="34" charset="0"/>
              </a:rPr>
              <a:t>pico</a:t>
            </a:r>
            <a:r>
              <a:rPr lang="en-MY" b="1">
                <a:solidFill>
                  <a:srgbClr val="000000"/>
                </a:solidFill>
                <a:latin typeface="Helvetica" panose="020B0604020202020204" pitchFamily="34" charset="0"/>
              </a:rPr>
              <a:t> hydro applications capable of providing useful and reliable power at an affordable price. </a:t>
            </a:r>
          </a:p>
        </p:txBody>
      </p:sp>
      <p:sp>
        <p:nvSpPr>
          <p:cNvPr id="33" name="Rectangle 32">
            <a:extLst>
              <a:ext uri="{FF2B5EF4-FFF2-40B4-BE49-F238E27FC236}">
                <a16:creationId xmlns:a16="http://schemas.microsoft.com/office/drawing/2014/main" id="{F56BC09B-7932-4113-8C4C-BCE6337178A0}"/>
              </a:ext>
            </a:extLst>
          </p:cNvPr>
          <p:cNvSpPr/>
          <p:nvPr/>
        </p:nvSpPr>
        <p:spPr>
          <a:xfrm>
            <a:off x="558800" y="2516175"/>
            <a:ext cx="11074400" cy="3785652"/>
          </a:xfrm>
          <a:prstGeom prst="rect">
            <a:avLst/>
          </a:prstGeom>
        </p:spPr>
        <p:txBody>
          <a:bodyPr wrap="square">
            <a:spAutoFit/>
          </a:bodyPr>
          <a:lstStyle/>
          <a:p>
            <a:pPr algn="just" fontAlgn="base"/>
            <a:r>
              <a:rPr lang="en-MY" sz="1600" b="1">
                <a:solidFill>
                  <a:srgbClr val="000000"/>
                </a:solidFill>
                <a:latin typeface="Helvetica" panose="020B0604020202020204" pitchFamily="34" charset="0"/>
              </a:rPr>
              <a:t>Section 1 – Introduction</a:t>
            </a:r>
          </a:p>
          <a:p>
            <a:pPr marL="285750" indent="-285750" algn="just" fontAlgn="base">
              <a:buFont typeface="Arial" panose="020B0604020202020204" pitchFamily="34" charset="0"/>
              <a:buChar char="•"/>
            </a:pPr>
            <a:r>
              <a:rPr lang="en-MY" sz="1600">
                <a:solidFill>
                  <a:srgbClr val="000000"/>
                </a:solidFill>
                <a:latin typeface="Helvetica" panose="020B0604020202020204" pitchFamily="34" charset="0"/>
              </a:rPr>
              <a:t>Target market demographic study and comparison against other renewable generation as competitors.</a:t>
            </a:r>
          </a:p>
          <a:p>
            <a:pPr algn="just" fontAlgn="base"/>
            <a:endParaRPr lang="en-MY" sz="1600">
              <a:solidFill>
                <a:srgbClr val="000000"/>
              </a:solidFill>
              <a:latin typeface="Helvetica" panose="020B0604020202020204" pitchFamily="34" charset="0"/>
            </a:endParaRPr>
          </a:p>
          <a:p>
            <a:pPr algn="just" fontAlgn="base"/>
            <a:r>
              <a:rPr lang="en-MY" sz="1600" b="1">
                <a:solidFill>
                  <a:srgbClr val="000000"/>
                </a:solidFill>
                <a:latin typeface="Helvetica" panose="020B0604020202020204" pitchFamily="34" charset="0"/>
              </a:rPr>
              <a:t>Section 2 – Design Brief</a:t>
            </a:r>
          </a:p>
          <a:p>
            <a:pPr marL="285750" indent="-285750" algn="just" fontAlgn="base">
              <a:buFont typeface="Arial" panose="020B0604020202020204" pitchFamily="34" charset="0"/>
              <a:buChar char="•"/>
            </a:pPr>
            <a:r>
              <a:rPr lang="en-MY" sz="1600">
                <a:solidFill>
                  <a:srgbClr val="000000"/>
                </a:solidFill>
                <a:latin typeface="Helvetica" panose="020B0604020202020204" pitchFamily="34" charset="0"/>
              </a:rPr>
              <a:t>Identification of direct and indirect stakeholders and reflection of their needs and interests in the design specification.</a:t>
            </a:r>
          </a:p>
          <a:p>
            <a:pPr marL="285750" indent="-285750" algn="just" fontAlgn="base">
              <a:buFont typeface="Arial" panose="020B0604020202020204" pitchFamily="34" charset="0"/>
              <a:buChar char="•"/>
            </a:pPr>
            <a:r>
              <a:rPr lang="en-MY" sz="1600">
                <a:solidFill>
                  <a:srgbClr val="000000"/>
                </a:solidFill>
                <a:latin typeface="Helvetica" panose="020B0604020202020204" pitchFamily="34" charset="0"/>
              </a:rPr>
              <a:t>Consideration of other consumer factors leading to the sizing specification.</a:t>
            </a:r>
          </a:p>
          <a:p>
            <a:pPr algn="just" fontAlgn="base"/>
            <a:endParaRPr lang="en-MY" sz="1600">
              <a:solidFill>
                <a:srgbClr val="000000"/>
              </a:solidFill>
              <a:latin typeface="Helvetica" panose="020B0604020202020204" pitchFamily="34" charset="0"/>
            </a:endParaRPr>
          </a:p>
          <a:p>
            <a:pPr algn="just" fontAlgn="base"/>
            <a:r>
              <a:rPr lang="en-MY" sz="1600" b="1">
                <a:solidFill>
                  <a:srgbClr val="000000"/>
                </a:solidFill>
                <a:latin typeface="Helvetica" panose="020B0604020202020204" pitchFamily="34" charset="0"/>
              </a:rPr>
              <a:t>Section 3 – Design Process</a:t>
            </a:r>
          </a:p>
          <a:p>
            <a:pPr marL="285750" indent="-285750" algn="just" fontAlgn="base">
              <a:buFont typeface="Arial" panose="020B0604020202020204" pitchFamily="34" charset="0"/>
              <a:buChar char="•"/>
            </a:pPr>
            <a:r>
              <a:rPr lang="en-MY" sz="1600">
                <a:solidFill>
                  <a:srgbClr val="000000"/>
                </a:solidFill>
                <a:latin typeface="Helvetica" panose="020B0604020202020204" pitchFamily="34" charset="0"/>
              </a:rPr>
              <a:t>Application of volute casing to Tesla Turbine and performance evaluation.</a:t>
            </a:r>
          </a:p>
          <a:p>
            <a:pPr marL="285750" indent="-285750" algn="just" fontAlgn="base">
              <a:buFont typeface="Arial" panose="020B0604020202020204" pitchFamily="34" charset="0"/>
              <a:buChar char="•"/>
            </a:pPr>
            <a:endParaRPr lang="en-MY" sz="1600">
              <a:solidFill>
                <a:srgbClr val="000000"/>
              </a:solidFill>
              <a:latin typeface="Helvetica" panose="020B0604020202020204" pitchFamily="34" charset="0"/>
            </a:endParaRPr>
          </a:p>
          <a:p>
            <a:pPr algn="just" fontAlgn="base"/>
            <a:r>
              <a:rPr lang="en-MY" sz="1600" b="1">
                <a:solidFill>
                  <a:srgbClr val="000000"/>
                </a:solidFill>
                <a:latin typeface="Helvetica" panose="020B0604020202020204" pitchFamily="34" charset="0"/>
              </a:rPr>
              <a:t>Section 4,5 – Analytical and CFD Methods</a:t>
            </a:r>
          </a:p>
          <a:p>
            <a:pPr marL="285750" indent="-285750" algn="just" fontAlgn="base">
              <a:buFont typeface="Arial" panose="020B0604020202020204" pitchFamily="34" charset="0"/>
              <a:buChar char="•"/>
            </a:pPr>
            <a:r>
              <a:rPr lang="en-MY" sz="1600">
                <a:solidFill>
                  <a:srgbClr val="000000"/>
                </a:solidFill>
                <a:latin typeface="Helvetica" panose="020B0604020202020204" pitchFamily="34" charset="0"/>
              </a:rPr>
              <a:t>Evaluation of technical performance through analytical and CFD means.</a:t>
            </a:r>
          </a:p>
          <a:p>
            <a:pPr marL="285750" indent="-285750" algn="just" fontAlgn="base">
              <a:buFont typeface="Arial" panose="020B0604020202020204" pitchFamily="34" charset="0"/>
              <a:buChar char="•"/>
            </a:pPr>
            <a:endParaRPr lang="en-MY" sz="1600">
              <a:solidFill>
                <a:srgbClr val="000000"/>
              </a:solidFill>
              <a:latin typeface="Helvetica" panose="020B0604020202020204" pitchFamily="34" charset="0"/>
            </a:endParaRPr>
          </a:p>
          <a:p>
            <a:pPr algn="just" fontAlgn="base"/>
            <a:r>
              <a:rPr lang="en-MY" sz="1600" b="1">
                <a:solidFill>
                  <a:srgbClr val="000000"/>
                </a:solidFill>
                <a:latin typeface="Helvetica" panose="020B0604020202020204" pitchFamily="34" charset="0"/>
              </a:rPr>
              <a:t>Section 6 – Final Design Description</a:t>
            </a:r>
          </a:p>
          <a:p>
            <a:pPr marL="285750" indent="-285750" algn="just" fontAlgn="base">
              <a:buFont typeface="Arial" panose="020B0604020202020204" pitchFamily="34" charset="0"/>
              <a:buChar char="•"/>
            </a:pPr>
            <a:r>
              <a:rPr lang="en-MY" sz="1600">
                <a:solidFill>
                  <a:srgbClr val="000000"/>
                </a:solidFill>
                <a:latin typeface="Helvetica" panose="020B0604020202020204" pitchFamily="34" charset="0"/>
              </a:rPr>
              <a:t>Assessment of environmental impact in terms of the embodied energy of materials used to produce the Tesla Turbine.</a:t>
            </a:r>
          </a:p>
        </p:txBody>
      </p:sp>
      <p:sp>
        <p:nvSpPr>
          <p:cNvPr id="34" name="Rectangle 33">
            <a:extLst>
              <a:ext uri="{FF2B5EF4-FFF2-40B4-BE49-F238E27FC236}">
                <a16:creationId xmlns:a16="http://schemas.microsoft.com/office/drawing/2014/main" id="{C4B3D1AE-D20F-49FF-9C4D-CC36A29C4464}"/>
              </a:ext>
            </a:extLst>
          </p:cNvPr>
          <p:cNvSpPr/>
          <p:nvPr/>
        </p:nvSpPr>
        <p:spPr>
          <a:xfrm>
            <a:off x="558800" y="2146843"/>
            <a:ext cx="11074400" cy="369332"/>
          </a:xfrm>
          <a:prstGeom prst="rect">
            <a:avLst/>
          </a:prstGeom>
        </p:spPr>
        <p:txBody>
          <a:bodyPr wrap="square">
            <a:spAutoFit/>
          </a:bodyPr>
          <a:lstStyle/>
          <a:p>
            <a:pPr algn="just" fontAlgn="base"/>
            <a:r>
              <a:rPr lang="en-MY" b="1">
                <a:solidFill>
                  <a:srgbClr val="000000"/>
                </a:solidFill>
                <a:latin typeface="Helvetica" panose="020B0604020202020204" pitchFamily="34" charset="0"/>
              </a:rPr>
              <a:t>Outcomes:</a:t>
            </a:r>
          </a:p>
        </p:txBody>
      </p:sp>
      <p:pic>
        <p:nvPicPr>
          <p:cNvPr id="36" name="Slide 62-2">
            <a:hlinkClick r:id="" action="ppaction://media"/>
            <a:extLst>
              <a:ext uri="{FF2B5EF4-FFF2-40B4-BE49-F238E27FC236}">
                <a16:creationId xmlns:a16="http://schemas.microsoft.com/office/drawing/2014/main" id="{AAE5A8EF-EB35-4419-B9A6-103B3292C6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33321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60"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259E5-98D6-433F-983D-F1DC5E5E8BF2}"/>
              </a:ext>
            </a:extLst>
          </p:cNvPr>
          <p:cNvSpPr>
            <a:spLocks noGrp="1"/>
          </p:cNvSpPr>
          <p:nvPr>
            <p:ph idx="1"/>
          </p:nvPr>
        </p:nvSpPr>
        <p:spPr>
          <a:xfrm>
            <a:off x="0" y="670560"/>
            <a:ext cx="12192000" cy="6187441"/>
          </a:xfrm>
        </p:spPr>
        <p:txBody>
          <a:bodyPr>
            <a:normAutofit/>
          </a:bodyPr>
          <a:lstStyle/>
          <a:p>
            <a:pPr marL="0" indent="0">
              <a:buNone/>
            </a:pPr>
            <a:r>
              <a:rPr lang="en-MY" sz="2000" b="1">
                <a:latin typeface="Helvetica" panose="020B0604020202020204" pitchFamily="34" charset="0"/>
                <a:cs typeface="Helvetica" panose="020B0604020202020204" pitchFamily="34" charset="0"/>
              </a:rPr>
              <a:t>3 distinct fields of literature investigated</a:t>
            </a:r>
            <a:br>
              <a:rPr lang="en-MY" sz="2000" b="1">
                <a:latin typeface="Helvetica" panose="020B0604020202020204" pitchFamily="34" charset="0"/>
                <a:cs typeface="Helvetica" panose="020B0604020202020204" pitchFamily="34" charset="0"/>
              </a:rPr>
            </a:br>
            <a:endParaRPr lang="en-MY" sz="2000" b="1">
              <a:latin typeface="Helvetica" panose="020B0604020202020204" pitchFamily="34" charset="0"/>
              <a:cs typeface="Helvetica" panose="020B0604020202020204" pitchFamily="34" charset="0"/>
            </a:endParaRPr>
          </a:p>
          <a:p>
            <a:pPr marL="0" indent="0">
              <a:buNone/>
            </a:pPr>
            <a:r>
              <a:rPr lang="en-MY" sz="1600" b="1">
                <a:latin typeface="Helvetica" panose="020B0604020202020204" pitchFamily="34" charset="0"/>
                <a:cs typeface="Helvetica" panose="020B0604020202020204" pitchFamily="34" charset="0"/>
              </a:rPr>
              <a:t>1. Past works into the application of turbines including Tesla Turbines in </a:t>
            </a:r>
            <a:r>
              <a:rPr lang="en-MY" sz="1600" b="1" err="1">
                <a:latin typeface="Helvetica" panose="020B0604020202020204" pitchFamily="34" charset="0"/>
                <a:cs typeface="Helvetica" panose="020B0604020202020204" pitchFamily="34" charset="0"/>
              </a:rPr>
              <a:t>pico</a:t>
            </a:r>
            <a:r>
              <a:rPr lang="en-MY" sz="1600" b="1">
                <a:latin typeface="Helvetica" panose="020B0604020202020204" pitchFamily="34" charset="0"/>
                <a:cs typeface="Helvetica" panose="020B0604020202020204" pitchFamily="34" charset="0"/>
              </a:rPr>
              <a:t> hydro settings.</a:t>
            </a:r>
          </a:p>
          <a:p>
            <a:pPr marL="0" indent="0">
              <a:buNone/>
            </a:pPr>
            <a:endParaRPr lang="en-MY" sz="1400" b="1">
              <a:latin typeface="Helvetica" panose="020B0604020202020204" pitchFamily="34" charset="0"/>
              <a:cs typeface="Helvetica" panose="020B0604020202020204" pitchFamily="34" charset="0"/>
            </a:endParaRPr>
          </a:p>
          <a:p>
            <a:pPr marL="0" indent="0">
              <a:buNone/>
            </a:pPr>
            <a:r>
              <a:rPr lang="en-MY" sz="1600" b="1">
                <a:latin typeface="Helvetica" panose="020B0604020202020204" pitchFamily="34" charset="0"/>
                <a:cs typeface="Helvetica" panose="020B0604020202020204" pitchFamily="34" charset="0"/>
              </a:rPr>
              <a:t>2. Methodologies for characterising Tesla Turbine flow:</a:t>
            </a:r>
          </a:p>
          <a:p>
            <a:pPr marL="0" indent="0">
              <a:buNone/>
            </a:pPr>
            <a:r>
              <a:rPr lang="en-MY" sz="1400" b="1">
                <a:latin typeface="Helvetica" panose="020B0604020202020204" pitchFamily="34" charset="0"/>
                <a:cs typeface="Helvetica" panose="020B0604020202020204" pitchFamily="34" charset="0"/>
              </a:rPr>
              <a:t>		Analytical Models</a:t>
            </a:r>
            <a:r>
              <a:rPr lang="en-MY" sz="1400">
                <a:latin typeface="Helvetica" panose="020B0604020202020204" pitchFamily="34" charset="0"/>
                <a:cs typeface="Helvetica" panose="020B0604020202020204" pitchFamily="34" charset="0"/>
              </a:rPr>
              <a:t>					</a:t>
            </a:r>
            <a:r>
              <a:rPr lang="en-MY" sz="1400" b="1">
                <a:latin typeface="Helvetica" panose="020B0604020202020204" pitchFamily="34" charset="0"/>
                <a:cs typeface="Helvetica" panose="020B0604020202020204" pitchFamily="34" charset="0"/>
              </a:rPr>
              <a:t>Computational Fluid Dynamics</a:t>
            </a:r>
          </a:p>
          <a:p>
            <a:endParaRPr lang="en-MY" sz="1400">
              <a:latin typeface="Helvetica" panose="020B0604020202020204" pitchFamily="34" charset="0"/>
              <a:cs typeface="Helvetica" panose="020B0604020202020204" pitchFamily="34" charset="0"/>
            </a:endParaRPr>
          </a:p>
          <a:p>
            <a:pPr marL="0" indent="0">
              <a:buNone/>
            </a:pPr>
            <a:endParaRPr lang="en-MY" sz="1400">
              <a:latin typeface="Helvetica" panose="020B0604020202020204" pitchFamily="34" charset="0"/>
              <a:cs typeface="Helvetica" panose="020B0604020202020204" pitchFamily="34" charset="0"/>
            </a:endParaRPr>
          </a:p>
          <a:p>
            <a:pPr marL="0" indent="0">
              <a:buNone/>
            </a:pPr>
            <a:endParaRPr lang="en-MY" sz="1400">
              <a:latin typeface="Helvetica" panose="020B0604020202020204" pitchFamily="34" charset="0"/>
              <a:cs typeface="Helvetica" panose="020B0604020202020204" pitchFamily="34" charset="0"/>
            </a:endParaRPr>
          </a:p>
          <a:p>
            <a:pPr marL="0" indent="0">
              <a:buNone/>
            </a:pPr>
            <a:endParaRPr lang="en-MY" sz="1400">
              <a:latin typeface="Helvetica" panose="020B0604020202020204" pitchFamily="34" charset="0"/>
              <a:cs typeface="Helvetica" panose="020B0604020202020204" pitchFamily="34" charset="0"/>
            </a:endParaRPr>
          </a:p>
          <a:p>
            <a:pPr marL="0" indent="0">
              <a:buNone/>
            </a:pPr>
            <a:endParaRPr lang="en-MY" sz="1400">
              <a:latin typeface="Helvetica" panose="020B0604020202020204" pitchFamily="34" charset="0"/>
              <a:cs typeface="Helvetica" panose="020B0604020202020204" pitchFamily="34" charset="0"/>
            </a:endParaRPr>
          </a:p>
          <a:p>
            <a:pPr marL="0" indent="0">
              <a:buNone/>
            </a:pPr>
            <a:endParaRPr lang="en-MY" sz="1400">
              <a:latin typeface="Helvetica" panose="020B0604020202020204" pitchFamily="34" charset="0"/>
              <a:cs typeface="Helvetica" panose="020B0604020202020204" pitchFamily="34" charset="0"/>
            </a:endParaRPr>
          </a:p>
          <a:p>
            <a:pPr marL="0" indent="0">
              <a:buNone/>
            </a:pPr>
            <a:endParaRPr lang="en-MY" sz="1400">
              <a:latin typeface="Helvetica" panose="020B0604020202020204" pitchFamily="34" charset="0"/>
              <a:cs typeface="Helvetica" panose="020B0604020202020204" pitchFamily="34" charset="0"/>
            </a:endParaRPr>
          </a:p>
          <a:p>
            <a:pPr marL="0" indent="0">
              <a:buNone/>
            </a:pPr>
            <a:r>
              <a:rPr lang="en-MY" sz="1600" b="1">
                <a:latin typeface="Helvetica" panose="020B0604020202020204" pitchFamily="34" charset="0"/>
                <a:cs typeface="Helvetica" panose="020B0604020202020204" pitchFamily="34" charset="0"/>
              </a:rPr>
              <a:t>3. Geometrical parameters which most influence the Tesla Turbine performance:</a:t>
            </a:r>
          </a:p>
          <a:p>
            <a:r>
              <a:rPr lang="en-MY" sz="1400">
                <a:latin typeface="Helvetica" panose="020B0604020202020204" pitchFamily="34" charset="0"/>
                <a:cs typeface="Helvetica" panose="020B0604020202020204" pitchFamily="34" charset="0"/>
              </a:rPr>
              <a:t>Nozzle geometry</a:t>
            </a:r>
          </a:p>
          <a:p>
            <a:r>
              <a:rPr lang="en-MY" sz="1400">
                <a:latin typeface="Helvetica" panose="020B0604020202020204" pitchFamily="34" charset="0"/>
                <a:cs typeface="Helvetica" panose="020B0604020202020204" pitchFamily="34" charset="0"/>
              </a:rPr>
              <a:t>Disc outer spacing</a:t>
            </a:r>
          </a:p>
          <a:p>
            <a:r>
              <a:rPr lang="en-MY" sz="1400">
                <a:latin typeface="Helvetica" panose="020B0604020202020204" pitchFamily="34" charset="0"/>
                <a:cs typeface="Helvetica" panose="020B0604020202020204" pitchFamily="34" charset="0"/>
              </a:rPr>
              <a:t>Disc outer diameter</a:t>
            </a:r>
          </a:p>
          <a:p>
            <a:r>
              <a:rPr lang="en-MY" sz="1400">
                <a:latin typeface="Helvetica" panose="020B0604020202020204" pitchFamily="34" charset="0"/>
                <a:cs typeface="Helvetica" panose="020B0604020202020204" pitchFamily="34" charset="0"/>
              </a:rPr>
              <a:t>Disc spacing distance</a:t>
            </a:r>
          </a:p>
          <a:p>
            <a:r>
              <a:rPr lang="en-MY" sz="1400">
                <a:latin typeface="Helvetica" panose="020B0604020202020204" pitchFamily="34" charset="0"/>
                <a:cs typeface="Helvetica" panose="020B0604020202020204" pitchFamily="34" charset="0"/>
              </a:rPr>
              <a:t>Disc thickness </a:t>
            </a:r>
          </a:p>
          <a:p>
            <a:pPr marL="0" indent="0">
              <a:buNone/>
            </a:pPr>
            <a:endParaRPr lang="en-MY" sz="2400">
              <a:latin typeface="Helvetica" panose="020B0604020202020204" pitchFamily="34" charset="0"/>
              <a:cs typeface="Helvetica" panose="020B0604020202020204" pitchFamily="34" charset="0"/>
            </a:endParaRPr>
          </a:p>
          <a:p>
            <a:pPr marL="0" indent="0">
              <a:buNone/>
            </a:pPr>
            <a:endParaRPr lang="en-MY" sz="2400">
              <a:latin typeface="Helvetica" panose="020B0604020202020204" pitchFamily="34" charset="0"/>
              <a:cs typeface="Helvetica" panose="020B0604020202020204" pitchFamily="34" charset="0"/>
            </a:endParaRPr>
          </a:p>
        </p:txBody>
      </p:sp>
      <p:pic>
        <p:nvPicPr>
          <p:cNvPr id="4" name="Picture 2">
            <a:extLst>
              <a:ext uri="{FF2B5EF4-FFF2-40B4-BE49-F238E27FC236}">
                <a16:creationId xmlns:a16="http://schemas.microsoft.com/office/drawing/2014/main" id="{D681636C-3296-453B-80F0-4986890B7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26D3F26-031E-40F1-9484-7D3CEAEE5B0A}"/>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1.2 Literature Review</a:t>
            </a:r>
          </a:p>
        </p:txBody>
      </p:sp>
      <p:grpSp>
        <p:nvGrpSpPr>
          <p:cNvPr id="24" name="Group 23">
            <a:extLst>
              <a:ext uri="{FF2B5EF4-FFF2-40B4-BE49-F238E27FC236}">
                <a16:creationId xmlns:a16="http://schemas.microsoft.com/office/drawing/2014/main" id="{25CA0CA3-C256-4447-A1B3-1D9C86CE02CD}"/>
              </a:ext>
            </a:extLst>
          </p:cNvPr>
          <p:cNvGrpSpPr/>
          <p:nvPr/>
        </p:nvGrpSpPr>
        <p:grpSpPr>
          <a:xfrm>
            <a:off x="994610" y="2801536"/>
            <a:ext cx="4123992" cy="1878647"/>
            <a:chOff x="105200" y="2638029"/>
            <a:chExt cx="4123992" cy="1878647"/>
          </a:xfrm>
        </p:grpSpPr>
        <p:pic>
          <p:nvPicPr>
            <p:cNvPr id="13" name="Picture 12">
              <a:extLst>
                <a:ext uri="{FF2B5EF4-FFF2-40B4-BE49-F238E27FC236}">
                  <a16:creationId xmlns:a16="http://schemas.microsoft.com/office/drawing/2014/main" id="{DFEF4BBF-FE2F-410E-9BBA-0C3650DF9C57}"/>
                </a:ext>
              </a:extLst>
            </p:cNvPr>
            <p:cNvPicPr>
              <a:picLocks noChangeAspect="1"/>
            </p:cNvPicPr>
            <p:nvPr/>
          </p:nvPicPr>
          <p:blipFill rotWithShape="1">
            <a:blip r:embed="rId6">
              <a:extLst>
                <a:ext uri="{28A0092B-C50C-407E-A947-70E740481C1C}">
                  <a14:useLocalDpi xmlns:a14="http://schemas.microsoft.com/office/drawing/2010/main" val="0"/>
                </a:ext>
              </a:extLst>
            </a:blip>
            <a:srcRect b="5024"/>
            <a:stretch/>
          </p:blipFill>
          <p:spPr bwMode="auto">
            <a:xfrm>
              <a:off x="105200" y="2638029"/>
              <a:ext cx="3092772" cy="1878647"/>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2DE77C48-3EB0-40CD-83CE-B4764DF618D7}"/>
                </a:ext>
              </a:extLst>
            </p:cNvPr>
            <p:cNvPicPr>
              <a:picLocks noChangeAspect="1"/>
            </p:cNvPicPr>
            <p:nvPr/>
          </p:nvPicPr>
          <p:blipFill>
            <a:blip r:embed="rId7"/>
            <a:stretch>
              <a:fillRect/>
            </a:stretch>
          </p:blipFill>
          <p:spPr>
            <a:xfrm>
              <a:off x="3378025" y="2638029"/>
              <a:ext cx="851167" cy="1878647"/>
            </a:xfrm>
            <a:prstGeom prst="rect">
              <a:avLst/>
            </a:prstGeom>
          </p:spPr>
        </p:pic>
      </p:grpSp>
      <p:grpSp>
        <p:nvGrpSpPr>
          <p:cNvPr id="19" name="Group 18">
            <a:extLst>
              <a:ext uri="{FF2B5EF4-FFF2-40B4-BE49-F238E27FC236}">
                <a16:creationId xmlns:a16="http://schemas.microsoft.com/office/drawing/2014/main" id="{5F7D56B4-FF3E-434A-84B1-29A49C339B64}"/>
              </a:ext>
            </a:extLst>
          </p:cNvPr>
          <p:cNvGrpSpPr/>
          <p:nvPr/>
        </p:nvGrpSpPr>
        <p:grpSpPr>
          <a:xfrm>
            <a:off x="7612892" y="2642860"/>
            <a:ext cx="2196000" cy="2196000"/>
            <a:chOff x="-16031" y="0"/>
            <a:chExt cx="3020876" cy="2956956"/>
          </a:xfrm>
        </p:grpSpPr>
        <p:pic>
          <p:nvPicPr>
            <p:cNvPr id="21" name="Picture 20">
              <a:extLst>
                <a:ext uri="{FF2B5EF4-FFF2-40B4-BE49-F238E27FC236}">
                  <a16:creationId xmlns:a16="http://schemas.microsoft.com/office/drawing/2014/main" id="{C9334DE0-AE18-4DD0-880D-648775CCC990}"/>
                </a:ext>
              </a:extLst>
            </p:cNvPr>
            <p:cNvPicPr>
              <a:picLocks noChangeAspect="1"/>
            </p:cNvPicPr>
            <p:nvPr/>
          </p:nvPicPr>
          <p:blipFill rotWithShape="1">
            <a:blip r:embed="rId8">
              <a:extLst>
                <a:ext uri="{28A0092B-C50C-407E-A947-70E740481C1C}">
                  <a14:useLocalDpi xmlns:a14="http://schemas.microsoft.com/office/drawing/2010/main" val="0"/>
                </a:ext>
              </a:extLst>
            </a:blip>
            <a:srcRect l="20109" t="9965" r="19961" b="11395"/>
            <a:stretch/>
          </p:blipFill>
          <p:spPr bwMode="auto">
            <a:xfrm>
              <a:off x="1" y="0"/>
              <a:ext cx="3004844" cy="2956956"/>
            </a:xfrm>
            <a:prstGeom prst="rect">
              <a:avLst/>
            </a:prstGeom>
            <a:noFill/>
            <a:ln>
              <a:noFill/>
            </a:ln>
            <a:extLst>
              <a:ext uri="{53640926-AAD7-44D8-BBD7-CCE9431645EC}">
                <a14:shadowObscured xmlns:a14="http://schemas.microsoft.com/office/drawing/2010/main"/>
              </a:ext>
            </a:extLst>
          </p:spPr>
        </p:pic>
        <p:pic>
          <p:nvPicPr>
            <p:cNvPr id="22" name="Picture 21">
              <a:extLst>
                <a:ext uri="{FF2B5EF4-FFF2-40B4-BE49-F238E27FC236}">
                  <a16:creationId xmlns:a16="http://schemas.microsoft.com/office/drawing/2014/main" id="{9D20DADA-B28B-4768-AA20-8B261E8F4EB6}"/>
                </a:ext>
              </a:extLst>
            </p:cNvPr>
            <p:cNvPicPr>
              <a:picLocks noChangeAspect="1"/>
            </p:cNvPicPr>
            <p:nvPr/>
          </p:nvPicPr>
          <p:blipFill rotWithShape="1">
            <a:blip r:embed="rId9">
              <a:alphaModFix amt="70000"/>
              <a:extLst>
                <a:ext uri="{28A0092B-C50C-407E-A947-70E740481C1C}">
                  <a14:useLocalDpi xmlns:a14="http://schemas.microsoft.com/office/drawing/2010/main" val="0"/>
                </a:ext>
              </a:extLst>
            </a:blip>
            <a:srcRect l="29120" t="4179" r="27075" b="4152"/>
            <a:stretch/>
          </p:blipFill>
          <p:spPr bwMode="auto">
            <a:xfrm>
              <a:off x="-16031" y="63611"/>
              <a:ext cx="2965477" cy="2860404"/>
            </a:xfrm>
            <a:prstGeom prst="rect">
              <a:avLst/>
            </a:prstGeom>
            <a:noFill/>
            <a:ln>
              <a:noFill/>
            </a:ln>
            <a:extLst>
              <a:ext uri="{53640926-AAD7-44D8-BBD7-CCE9431645EC}">
                <a14:shadowObscured xmlns:a14="http://schemas.microsoft.com/office/drawing/2010/main"/>
              </a:ext>
            </a:extLst>
          </p:spPr>
        </p:pic>
      </p:grpSp>
      <p:pic>
        <p:nvPicPr>
          <p:cNvPr id="23" name="Picture 22">
            <a:extLst>
              <a:ext uri="{FF2B5EF4-FFF2-40B4-BE49-F238E27FC236}">
                <a16:creationId xmlns:a16="http://schemas.microsoft.com/office/drawing/2014/main" id="{C86BB06F-7630-4772-B1B9-131292282154}"/>
              </a:ext>
            </a:extLst>
          </p:cNvPr>
          <p:cNvPicPr/>
          <p:nvPr/>
        </p:nvPicPr>
        <p:blipFill>
          <a:blip r:embed="rId10">
            <a:extLst>
              <a:ext uri="{28A0092B-C50C-407E-A947-70E740481C1C}">
                <a14:useLocalDpi xmlns:a14="http://schemas.microsoft.com/office/drawing/2010/main" val="0"/>
              </a:ext>
            </a:extLst>
          </a:blip>
          <a:stretch>
            <a:fillRect/>
          </a:stretch>
        </p:blipFill>
        <p:spPr>
          <a:xfrm>
            <a:off x="9189720" y="484844"/>
            <a:ext cx="1978170" cy="1746135"/>
          </a:xfrm>
          <a:prstGeom prst="rect">
            <a:avLst/>
          </a:prstGeom>
        </p:spPr>
      </p:pic>
      <p:pic>
        <p:nvPicPr>
          <p:cNvPr id="2" name="AA0C8BD4">
            <a:hlinkClick r:id="" action="ppaction://media"/>
            <a:extLst>
              <a:ext uri="{FF2B5EF4-FFF2-40B4-BE49-F238E27FC236}">
                <a16:creationId xmlns:a16="http://schemas.microsoft.com/office/drawing/2014/main" id="{D7B941AA-1276-475D-90CF-752CAC93005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82400" y="6263640"/>
            <a:ext cx="609600" cy="609600"/>
          </a:xfrm>
          <a:prstGeom prst="rect">
            <a:avLst/>
          </a:prstGeom>
        </p:spPr>
      </p:pic>
    </p:spTree>
    <p:extLst>
      <p:ext uri="{BB962C8B-B14F-4D97-AF65-F5344CB8AC3E}">
        <p14:creationId xmlns:p14="http://schemas.microsoft.com/office/powerpoint/2010/main" val="417389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4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4D6C0E0-0A26-40CB-8F9C-D2735448F53E}"/>
              </a:ext>
            </a:extLst>
          </p:cNvPr>
          <p:cNvSpPr>
            <a:spLocks noGrp="1"/>
          </p:cNvSpPr>
          <p:nvPr>
            <p:ph idx="1"/>
          </p:nvPr>
        </p:nvSpPr>
        <p:spPr>
          <a:xfrm>
            <a:off x="838200" y="1768510"/>
            <a:ext cx="10515600" cy="4408453"/>
          </a:xfrm>
        </p:spPr>
        <p:txBody>
          <a:bodyPr/>
          <a:lstStyle/>
          <a:p>
            <a:r>
              <a:rPr lang="en-GB" sz="1800" b="1">
                <a:effectLst/>
                <a:latin typeface="Helvetica" panose="020B0604020202020204" pitchFamily="34" charset="0"/>
                <a:ea typeface="DengXian" panose="02010600030101010101" pitchFamily="2" charset="-122"/>
                <a:cs typeface="Helvetica" panose="020B0604020202020204" pitchFamily="34" charset="0"/>
              </a:rPr>
              <a:t>Design</a:t>
            </a:r>
            <a:endParaRPr lang="en-MY" sz="1800">
              <a:effectLst/>
              <a:latin typeface="Helvetica" panose="020B0604020202020204" pitchFamily="34" charset="0"/>
              <a:ea typeface="DengXian" panose="02010600030101010101" pitchFamily="2" charset="-122"/>
              <a:cs typeface="Arial" panose="020B0604020202020204" pitchFamily="34" charset="0"/>
            </a:endParaRPr>
          </a:p>
          <a:p>
            <a:r>
              <a:rPr lang="en-GB" sz="1800" b="1">
                <a:effectLst/>
                <a:latin typeface="Helvetica" panose="020B0604020202020204" pitchFamily="34" charset="0"/>
                <a:ea typeface="DengXian" panose="02010600030101010101" pitchFamily="2" charset="-122"/>
                <a:cs typeface="Helvetica" panose="020B0604020202020204" pitchFamily="34" charset="0"/>
              </a:rPr>
              <a:t>Modal Analysis</a:t>
            </a:r>
            <a:endParaRPr lang="en-MY" sz="1800">
              <a:effectLst/>
              <a:latin typeface="Helvetica" panose="020B0604020202020204" pitchFamily="34" charset="0"/>
              <a:ea typeface="DengXian" panose="02010600030101010101" pitchFamily="2" charset="-122"/>
              <a:cs typeface="Arial" panose="020B0604020202020204" pitchFamily="34" charset="0"/>
            </a:endParaRPr>
          </a:p>
          <a:p>
            <a:r>
              <a:rPr lang="en-GB" sz="1800" b="1">
                <a:effectLst/>
                <a:latin typeface="Helvetica" panose="020B0604020202020204" pitchFamily="34" charset="0"/>
                <a:ea typeface="DengXian" panose="02010600030101010101" pitchFamily="2" charset="-122"/>
                <a:cs typeface="Helvetica" panose="020B0604020202020204" pitchFamily="34" charset="0"/>
              </a:rPr>
              <a:t>Material Finishing</a:t>
            </a:r>
            <a:endParaRPr lang="en-MY" sz="1800">
              <a:effectLst/>
              <a:latin typeface="Helvetica" panose="020B0604020202020204" pitchFamily="34" charset="0"/>
              <a:ea typeface="DengXian" panose="02010600030101010101" pitchFamily="2" charset="-122"/>
              <a:cs typeface="Arial" panose="020B0604020202020204" pitchFamily="34" charset="0"/>
            </a:endParaRPr>
          </a:p>
          <a:p>
            <a:r>
              <a:rPr lang="en-GB" sz="1800" b="1">
                <a:effectLst/>
                <a:latin typeface="Helvetica" panose="020B0604020202020204" pitchFamily="34" charset="0"/>
                <a:ea typeface="DengXian" panose="02010600030101010101" pitchFamily="2" charset="-122"/>
              </a:rPr>
              <a:t>Detailed Costing Model</a:t>
            </a:r>
          </a:p>
          <a:p>
            <a:r>
              <a:rPr lang="en-GB" sz="1800" b="1">
                <a:effectLst/>
                <a:latin typeface="Helvetica" panose="020B0604020202020204" pitchFamily="34" charset="0"/>
                <a:ea typeface="DengXian" panose="02010600030101010101" pitchFamily="2" charset="-122"/>
                <a:cs typeface="Helvetica" panose="020B0604020202020204" pitchFamily="34" charset="0"/>
              </a:rPr>
              <a:t>Site Details and Detailed Life Cycle Analysis</a:t>
            </a:r>
          </a:p>
          <a:p>
            <a:r>
              <a:rPr lang="en-GB" sz="1800" b="1">
                <a:latin typeface="Helvetica" panose="020B0604020202020204" pitchFamily="34" charset="0"/>
                <a:ea typeface="DengXian" panose="02010600030101010101" pitchFamily="2" charset="-122"/>
                <a:cs typeface="Helvetica" panose="020B0604020202020204" pitchFamily="34" charset="0"/>
              </a:rPr>
              <a:t>Numerical Fitting</a:t>
            </a:r>
            <a:endParaRPr lang="en-MY" sz="1800">
              <a:effectLst/>
              <a:latin typeface="Helvetica" panose="020B0604020202020204" pitchFamily="34" charset="0"/>
              <a:ea typeface="DengXian" panose="02010600030101010101" pitchFamily="2" charset="-122"/>
              <a:cs typeface="Arial" panose="020B0604020202020204" pitchFamily="34" charset="0"/>
            </a:endParaRPr>
          </a:p>
        </p:txBody>
      </p:sp>
      <p:pic>
        <p:nvPicPr>
          <p:cNvPr id="4" name="Picture 2">
            <a:extLst>
              <a:ext uri="{FF2B5EF4-FFF2-40B4-BE49-F238E27FC236}">
                <a16:creationId xmlns:a16="http://schemas.microsoft.com/office/drawing/2014/main" id="{FA73984B-DA3A-45C4-AAF0-F83DA94BD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63-2">
            <a:hlinkClick r:id="" action="ppaction://media"/>
            <a:extLst>
              <a:ext uri="{FF2B5EF4-FFF2-40B4-BE49-F238E27FC236}">
                <a16:creationId xmlns:a16="http://schemas.microsoft.com/office/drawing/2014/main" id="{B53D1211-77C2-45B9-A996-B133744EF7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
        <p:nvSpPr>
          <p:cNvPr id="6" name="Title 1">
            <a:extLst>
              <a:ext uri="{FF2B5EF4-FFF2-40B4-BE49-F238E27FC236}">
                <a16:creationId xmlns:a16="http://schemas.microsoft.com/office/drawing/2014/main" id="{66E4BA1F-D9B6-4A8E-B79B-56D998A948EF}"/>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7.2 Future Work</a:t>
            </a:r>
            <a:endParaRPr lang="en-US" sz="2400" b="1">
              <a:latin typeface="Helvetica" pitchFamily="2" charset="0"/>
              <a:ea typeface="+mn-ea"/>
              <a:cs typeface="+mn-cs"/>
            </a:endParaRPr>
          </a:p>
        </p:txBody>
      </p:sp>
    </p:spTree>
    <p:extLst>
      <p:ext uri="{BB962C8B-B14F-4D97-AF65-F5344CB8AC3E}">
        <p14:creationId xmlns:p14="http://schemas.microsoft.com/office/powerpoint/2010/main" val="89989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C6AF2AF-7E08-4187-9595-3C53BADEA8A8}"/>
              </a:ext>
            </a:extLst>
          </p:cNvPr>
          <p:cNvGraphicFramePr>
            <a:graphicFrameLocks noGrp="1"/>
          </p:cNvGraphicFramePr>
          <p:nvPr>
            <p:ph idx="1"/>
            <p:extLst>
              <p:ext uri="{D42A27DB-BD31-4B8C-83A1-F6EECF244321}">
                <p14:modId xmlns:p14="http://schemas.microsoft.com/office/powerpoint/2010/main" val="1177328158"/>
              </p:ext>
            </p:extLst>
          </p:nvPr>
        </p:nvGraphicFramePr>
        <p:xfrm>
          <a:off x="838200" y="1825625"/>
          <a:ext cx="10515600" cy="2966720"/>
        </p:xfrm>
        <a:graphic>
          <a:graphicData uri="http://schemas.openxmlformats.org/drawingml/2006/table">
            <a:tbl>
              <a:tblPr firstRow="1" bandRow="1">
                <a:tableStyleId>{7E9639D4-E3E2-4D34-9284-5A2195B3D0D7}</a:tableStyleId>
              </a:tblPr>
              <a:tblGrid>
                <a:gridCol w="5257800">
                  <a:extLst>
                    <a:ext uri="{9D8B030D-6E8A-4147-A177-3AD203B41FA5}">
                      <a16:colId xmlns:a16="http://schemas.microsoft.com/office/drawing/2014/main" val="313078021"/>
                    </a:ext>
                  </a:extLst>
                </a:gridCol>
                <a:gridCol w="5257800">
                  <a:extLst>
                    <a:ext uri="{9D8B030D-6E8A-4147-A177-3AD203B41FA5}">
                      <a16:colId xmlns:a16="http://schemas.microsoft.com/office/drawing/2014/main" val="3035919693"/>
                    </a:ext>
                  </a:extLst>
                </a:gridCol>
              </a:tblGrid>
              <a:tr h="370840">
                <a:tc>
                  <a:txBody>
                    <a:bodyPr/>
                    <a:lstStyle/>
                    <a:p>
                      <a:r>
                        <a:rPr lang="en-MY">
                          <a:latin typeface="Helvetica" panose="020B0604020202020204" pitchFamily="34" charset="0"/>
                          <a:cs typeface="Helvetica" panose="020B0604020202020204" pitchFamily="34" charset="0"/>
                        </a:rPr>
                        <a:t>Section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en-MY">
                          <a:latin typeface="Helvetica" panose="020B0604020202020204" pitchFamily="34" charset="0"/>
                          <a:cs typeface="Helvetica" panose="020B0604020202020204" pitchFamily="34" charset="0"/>
                        </a:rPr>
                        <a:t>Speaker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7450991"/>
                  </a:ext>
                </a:extLst>
              </a:tr>
              <a:tr h="370840">
                <a:tc>
                  <a:txBody>
                    <a:bodyPr/>
                    <a:lstStyle/>
                    <a:p>
                      <a:r>
                        <a:rPr lang="en-MY">
                          <a:latin typeface="Helvetica" panose="020B0604020202020204" pitchFamily="34" charset="0"/>
                          <a:cs typeface="Helvetica" panose="020B0604020202020204" pitchFamily="34" charset="0"/>
                        </a:rPr>
                        <a:t>Introduction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MY">
                          <a:latin typeface="Helvetica" panose="020B0604020202020204" pitchFamily="34" charset="0"/>
                          <a:cs typeface="Helvetica" panose="020B0604020202020204" pitchFamily="34" charset="0"/>
                        </a:rPr>
                        <a:t>Jerryl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6109257"/>
                  </a:ext>
                </a:extLst>
              </a:tr>
              <a:tr h="370840">
                <a:tc>
                  <a:txBody>
                    <a:bodyPr/>
                    <a:lstStyle/>
                    <a:p>
                      <a:r>
                        <a:rPr lang="en-MY">
                          <a:latin typeface="Helvetica" panose="020B0604020202020204" pitchFamily="34" charset="0"/>
                          <a:cs typeface="Helvetica" panose="020B0604020202020204" pitchFamily="34" charset="0"/>
                        </a:rPr>
                        <a:t>Design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MY">
                          <a:latin typeface="Helvetica" panose="020B0604020202020204" pitchFamily="34" charset="0"/>
                          <a:cs typeface="Helvetica" panose="020B0604020202020204" pitchFamily="34" charset="0"/>
                        </a:rPr>
                        <a:t>Jerryl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9813432"/>
                  </a:ext>
                </a:extLst>
              </a:tr>
              <a:tr h="370840">
                <a:tc>
                  <a:txBody>
                    <a:bodyPr/>
                    <a:lstStyle/>
                    <a:p>
                      <a:r>
                        <a:rPr lang="en-MY">
                          <a:latin typeface="Helvetica" panose="020B0604020202020204" pitchFamily="34" charset="0"/>
                          <a:cs typeface="Helvetica" panose="020B0604020202020204" pitchFamily="34" charset="0"/>
                        </a:rPr>
                        <a:t>Design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MY">
                          <a:latin typeface="Helvetica" panose="020B0604020202020204" pitchFamily="34" charset="0"/>
                          <a:cs typeface="Helvetica" panose="020B0604020202020204" pitchFamily="34" charset="0"/>
                        </a:rPr>
                        <a:t>Frederick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282725"/>
                  </a:ext>
                </a:extLst>
              </a:tr>
              <a:tr h="370840">
                <a:tc>
                  <a:txBody>
                    <a:bodyPr/>
                    <a:lstStyle/>
                    <a:p>
                      <a:r>
                        <a:rPr lang="en-MY">
                          <a:latin typeface="Helvetica" panose="020B0604020202020204" pitchFamily="34" charset="0"/>
                          <a:cs typeface="Helvetica" panose="020B0604020202020204" pitchFamily="34" charset="0"/>
                        </a:rPr>
                        <a:t>Analytical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MY">
                          <a:latin typeface="Helvetica" panose="020B0604020202020204" pitchFamily="34" charset="0"/>
                          <a:cs typeface="Helvetica" panose="020B0604020202020204" pitchFamily="34" charset="0"/>
                        </a:rPr>
                        <a:t>Kai Jie and Frederick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038810"/>
                  </a:ext>
                </a:extLst>
              </a:tr>
              <a:tr h="370840">
                <a:tc>
                  <a:txBody>
                    <a:bodyPr/>
                    <a:lstStyle/>
                    <a:p>
                      <a:r>
                        <a:rPr lang="en-MY">
                          <a:latin typeface="Helvetica" panose="020B0604020202020204" pitchFamily="34" charset="0"/>
                          <a:cs typeface="Helvetica" panose="020B0604020202020204" pitchFamily="34" charset="0"/>
                        </a:rPr>
                        <a:t>CFD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MY">
                          <a:latin typeface="Helvetica" panose="020B0604020202020204" pitchFamily="34" charset="0"/>
                          <a:cs typeface="Helvetica" panose="020B0604020202020204" pitchFamily="34" charset="0"/>
                        </a:rPr>
                        <a:t>Shawn and Nicholas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5670868"/>
                  </a:ext>
                </a:extLst>
              </a:tr>
              <a:tr h="370840">
                <a:tc>
                  <a:txBody>
                    <a:bodyPr/>
                    <a:lstStyle/>
                    <a:p>
                      <a:r>
                        <a:rPr lang="en-MY">
                          <a:latin typeface="Helvetica" panose="020B0604020202020204" pitchFamily="34" charset="0"/>
                          <a:cs typeface="Helvetica" panose="020B0604020202020204" pitchFamily="34" charset="0"/>
                        </a:rPr>
                        <a:t>Final Design Proposal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MY">
                          <a:latin typeface="Helvetica" panose="020B0604020202020204" pitchFamily="34" charset="0"/>
                          <a:cs typeface="Helvetica" panose="020B0604020202020204" pitchFamily="34" charset="0"/>
                        </a:rPr>
                        <a:t>Frederick and Nicholas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2566671"/>
                  </a:ext>
                </a:extLst>
              </a:tr>
              <a:tr h="370840">
                <a:tc>
                  <a:txBody>
                    <a:bodyPr/>
                    <a:lstStyle/>
                    <a:p>
                      <a:r>
                        <a:rPr lang="en-MY">
                          <a:latin typeface="Helvetica" panose="020B0604020202020204" pitchFamily="34" charset="0"/>
                          <a:cs typeface="Helvetica" panose="020B0604020202020204" pitchFamily="34" charset="0"/>
                        </a:rPr>
                        <a:t>Conclusion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MY">
                          <a:latin typeface="Helvetica" panose="020B0604020202020204" pitchFamily="34" charset="0"/>
                          <a:cs typeface="Helvetica" panose="020B0604020202020204" pitchFamily="34" charset="0"/>
                        </a:rPr>
                        <a:t>Jerryl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8540467"/>
                  </a:ext>
                </a:extLst>
              </a:tr>
            </a:tbl>
          </a:graphicData>
        </a:graphic>
      </p:graphicFrame>
      <p:pic>
        <p:nvPicPr>
          <p:cNvPr id="5" name="Picture 2">
            <a:extLst>
              <a:ext uri="{FF2B5EF4-FFF2-40B4-BE49-F238E27FC236}">
                <a16:creationId xmlns:a16="http://schemas.microsoft.com/office/drawing/2014/main" id="{FD0DF9BD-5450-4CA7-A518-4CC763AA6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E02AD6F-38F4-4F1D-B2AB-A6F2AC871450}"/>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Breakdown of Speakers</a:t>
            </a:r>
            <a:endParaRPr lang="en-US" sz="2400" b="1">
              <a:latin typeface="Helvetica" pitchFamily="2" charset="0"/>
              <a:ea typeface="+mn-ea"/>
              <a:cs typeface="+mn-cs"/>
            </a:endParaRPr>
          </a:p>
        </p:txBody>
      </p:sp>
    </p:spTree>
    <p:extLst>
      <p:ext uri="{BB962C8B-B14F-4D97-AF65-F5344CB8AC3E}">
        <p14:creationId xmlns:p14="http://schemas.microsoft.com/office/powerpoint/2010/main" val="11344466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BDD730-A075-4B98-99D4-13C0409004B2}"/>
                  </a:ext>
                </a:extLst>
              </p:cNvPr>
              <p:cNvSpPr>
                <a:spLocks noGrp="1"/>
              </p:cNvSpPr>
              <p:nvPr>
                <p:ph idx="1"/>
              </p:nvPr>
            </p:nvSpPr>
            <p:spPr>
              <a:xfrm>
                <a:off x="838200" y="1253331"/>
                <a:ext cx="10515600" cy="4351338"/>
              </a:xfrm>
            </p:spPr>
            <p:txBody>
              <a:bodyPr>
                <a:normAutofit fontScale="77500" lnSpcReduction="20000"/>
              </a:bodyPr>
              <a:lstStyle/>
              <a:p>
                <a:pPr marL="0" indent="0" algn="just">
                  <a:lnSpc>
                    <a:spcPct val="107000"/>
                  </a:lnSpc>
                  <a:spcAft>
                    <a:spcPts val="800"/>
                  </a:spcAft>
                  <a:buNone/>
                </a:pPr>
                <a:r>
                  <a:rPr lang="en-MY">
                    <a:effectLst/>
                    <a:latin typeface="Helvetica" panose="020B0604020202020204" pitchFamily="34" charset="0"/>
                    <a:ea typeface="DengXian" panose="02010600030101010101" pitchFamily="2" charset="-122"/>
                    <a:cs typeface="Helvetica" panose="020B0604020202020204" pitchFamily="34" charset="0"/>
                  </a:rPr>
                  <a:t>Additional relationships between variables</a:t>
                </a: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eqArr>
                        <m:eqArrPr>
                          <m:ctrlPr>
                            <a:rPr lang="en-MY" i="1" smtClean="0">
                              <a:effectLst/>
                              <a:latin typeface="Cambria Math" panose="02040503050406030204" pitchFamily="18" charset="0"/>
                              <a:ea typeface="DengXian" panose="02010600030101010101" pitchFamily="2" charset="-122"/>
                              <a:cs typeface="Helvetica" panose="020B0604020202020204" pitchFamily="34" charset="0"/>
                            </a:rPr>
                          </m:ctrlPr>
                        </m:eqArrPr>
                        <m:e>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𝑤</m:t>
                              </m:r>
                            </m:e>
                            <m:sub>
                              <m:r>
                                <a:rPr lang="en-GB" i="1">
                                  <a:effectLst/>
                                  <a:latin typeface="Cambria Math" panose="02040503050406030204" pitchFamily="18" charset="0"/>
                                  <a:ea typeface="DengXian" panose="02010600030101010101" pitchFamily="2" charset="-122"/>
                                  <a:cs typeface="Helvetica" panose="020B0604020202020204" pitchFamily="34" charset="0"/>
                                </a:rPr>
                                <m:t>𝑑</m:t>
                              </m:r>
                            </m:sub>
                          </m:sSub>
                          <m:r>
                            <a:rPr lang="en-GB" i="1">
                              <a:effectLst/>
                              <a:latin typeface="Cambria Math" panose="02040503050406030204" pitchFamily="18" charset="0"/>
                              <a:ea typeface="DengXian" panose="02010600030101010101" pitchFamily="2" charset="-122"/>
                              <a:cs typeface="Helvetica" panose="020B0604020202020204" pitchFamily="34" charset="0"/>
                            </a:rPr>
                            <m:t>=</m:t>
                          </m:r>
                          <m:d>
                            <m:dPr>
                              <m:ctrlPr>
                                <a:rPr lang="en-MY" i="1">
                                  <a:effectLst/>
                                  <a:latin typeface="Cambria Math" panose="02040503050406030204" pitchFamily="18" charset="0"/>
                                  <a:ea typeface="DengXian" panose="02010600030101010101" pitchFamily="2" charset="-122"/>
                                  <a:cs typeface="Helvetica" panose="020B0604020202020204" pitchFamily="34" charset="0"/>
                                </a:rPr>
                              </m:ctrlPr>
                            </m:dPr>
                            <m:e>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𝑛</m:t>
                                  </m:r>
                                </m:e>
                                <m:sub>
                                  <m:r>
                                    <a:rPr lang="en-GB" i="1">
                                      <a:effectLst/>
                                      <a:latin typeface="Cambria Math" panose="02040503050406030204" pitchFamily="18" charset="0"/>
                                      <a:ea typeface="DengXian" panose="02010600030101010101" pitchFamily="2" charset="-122"/>
                                      <a:cs typeface="Helvetica" panose="020B0604020202020204" pitchFamily="34" charset="0"/>
                                    </a:rPr>
                                    <m:t>𝑑</m:t>
                                  </m:r>
                                </m:sub>
                              </m:sSub>
                              <m:r>
                                <a:rPr lang="en-GB" i="1">
                                  <a:effectLst/>
                                  <a:latin typeface="Cambria Math" panose="02040503050406030204" pitchFamily="18" charset="0"/>
                                  <a:ea typeface="DengXian" panose="02010600030101010101" pitchFamily="2" charset="-122"/>
                                  <a:cs typeface="Helvetica" panose="020B0604020202020204" pitchFamily="34" charset="0"/>
                                </a:rPr>
                                <m:t>−2</m:t>
                              </m:r>
                            </m:e>
                          </m:d>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𝑡</m:t>
                              </m:r>
                            </m:e>
                            <m:sub>
                              <m:r>
                                <a:rPr lang="en-GB" i="1">
                                  <a:effectLst/>
                                  <a:latin typeface="Cambria Math" panose="02040503050406030204" pitchFamily="18" charset="0"/>
                                  <a:ea typeface="DengXian" panose="02010600030101010101" pitchFamily="2" charset="-122"/>
                                  <a:cs typeface="Helvetica" panose="020B0604020202020204" pitchFamily="34" charset="0"/>
                                </a:rPr>
                                <m:t>𝑑</m:t>
                              </m:r>
                            </m:sub>
                          </m:sSub>
                          <m:r>
                            <a:rPr lang="en-GB" i="1">
                              <a:effectLst/>
                              <a:latin typeface="Cambria Math" panose="02040503050406030204" pitchFamily="18" charset="0"/>
                              <a:ea typeface="DengXian" panose="02010600030101010101" pitchFamily="2" charset="-122"/>
                              <a:cs typeface="Helvetica" panose="020B0604020202020204" pitchFamily="34" charset="0"/>
                            </a:rPr>
                            <m:t>+</m:t>
                          </m:r>
                          <m:d>
                            <m:dPr>
                              <m:ctrlPr>
                                <a:rPr lang="en-MY" i="1">
                                  <a:effectLst/>
                                  <a:latin typeface="Cambria Math" panose="02040503050406030204" pitchFamily="18" charset="0"/>
                                  <a:ea typeface="DengXian" panose="02010600030101010101" pitchFamily="2" charset="-122"/>
                                  <a:cs typeface="Helvetica" panose="020B0604020202020204" pitchFamily="34" charset="0"/>
                                </a:rPr>
                              </m:ctrlPr>
                            </m:dPr>
                            <m:e>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𝑛</m:t>
                                  </m:r>
                                </m:e>
                                <m:sub>
                                  <m:r>
                                    <a:rPr lang="en-GB" i="1">
                                      <a:effectLst/>
                                      <a:latin typeface="Cambria Math" panose="02040503050406030204" pitchFamily="18" charset="0"/>
                                      <a:ea typeface="DengXian" panose="02010600030101010101" pitchFamily="2" charset="-122"/>
                                      <a:cs typeface="Helvetica" panose="020B0604020202020204" pitchFamily="34" charset="0"/>
                                    </a:rPr>
                                    <m:t>𝑑</m:t>
                                  </m:r>
                                </m:sub>
                              </m:sSub>
                              <m:r>
                                <a:rPr lang="en-GB" i="1">
                                  <a:effectLst/>
                                  <a:latin typeface="Cambria Math" panose="02040503050406030204" pitchFamily="18" charset="0"/>
                                  <a:ea typeface="DengXian" panose="02010600030101010101" pitchFamily="2" charset="-122"/>
                                  <a:cs typeface="Helvetica" panose="020B0604020202020204" pitchFamily="34" charset="0"/>
                                </a:rPr>
                                <m:t>−1</m:t>
                              </m:r>
                            </m:e>
                          </m:d>
                          <m:r>
                            <a:rPr lang="en-GB" i="1">
                              <a:effectLst/>
                              <a:latin typeface="Cambria Math" panose="02040503050406030204" pitchFamily="18" charset="0"/>
                              <a:ea typeface="DengXian" panose="02010600030101010101" pitchFamily="2" charset="-122"/>
                              <a:cs typeface="Helvetica" panose="020B0604020202020204" pitchFamily="34" charset="0"/>
                            </a:rPr>
                            <m:t>𝑏</m:t>
                          </m:r>
                          <m:r>
                            <a:rPr lang="en-GB" i="1">
                              <a:effectLst/>
                              <a:latin typeface="Cambria Math" panose="02040503050406030204" pitchFamily="18" charset="0"/>
                              <a:ea typeface="DengXian" panose="02010600030101010101" pitchFamily="2" charset="-122"/>
                              <a:cs typeface="Helvetica" panose="020B0604020202020204" pitchFamily="34" charset="0"/>
                            </a:rPr>
                            <m:t>#</m:t>
                          </m:r>
                        </m:e>
                      </m:eqArr>
                    </m:oMath>
                  </m:oMathPara>
                </a14:m>
                <a:endParaRPr lang="en-MY">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eqArr>
                        <m:eqArrPr>
                          <m:ctrlPr>
                            <a:rPr lang="en-MY" i="1">
                              <a:effectLst/>
                              <a:latin typeface="Cambria Math" panose="02040503050406030204" pitchFamily="18" charset="0"/>
                              <a:ea typeface="DengXian" panose="02010600030101010101" pitchFamily="2" charset="-122"/>
                              <a:cs typeface="Helvetica" panose="020B0604020202020204" pitchFamily="34" charset="0"/>
                            </a:rPr>
                          </m:ctrlPr>
                        </m:eqArrPr>
                        <m:e>
                          <m:r>
                            <a:rPr lang="en-GB" i="1">
                              <a:effectLst/>
                              <a:latin typeface="Cambria Math" panose="02040503050406030204" pitchFamily="18" charset="0"/>
                              <a:ea typeface="DengXian" panose="02010600030101010101" pitchFamily="2" charset="-122"/>
                              <a:cs typeface="Helvetica" panose="020B0604020202020204" pitchFamily="34" charset="0"/>
                            </a:rPr>
                            <m:t>𝑊</m:t>
                          </m:r>
                          <m:r>
                            <a:rPr lang="en-GB" i="1">
                              <a:effectLst/>
                              <a:latin typeface="Cambria Math" panose="02040503050406030204" pitchFamily="18" charset="0"/>
                              <a:ea typeface="DengXian" panose="02010600030101010101" pitchFamily="2" charset="-122"/>
                              <a:cs typeface="Helvetica" panose="020B0604020202020204" pitchFamily="34" charset="0"/>
                            </a:rPr>
                            <m:t>=</m:t>
                          </m:r>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𝑤</m:t>
                              </m:r>
                            </m:e>
                            <m:sub>
                              <m:r>
                                <a:rPr lang="en-GB" i="1">
                                  <a:effectLst/>
                                  <a:latin typeface="Cambria Math" panose="02040503050406030204" pitchFamily="18" charset="0"/>
                                  <a:ea typeface="DengXian" panose="02010600030101010101" pitchFamily="2" charset="-122"/>
                                  <a:cs typeface="Helvetica" panose="020B0604020202020204" pitchFamily="34" charset="0"/>
                                </a:rPr>
                                <m:t>𝑑</m:t>
                              </m:r>
                            </m:sub>
                          </m:sSub>
                          <m:r>
                            <a:rPr lang="en-GB" i="1">
                              <a:effectLst/>
                              <a:latin typeface="Cambria Math" panose="02040503050406030204" pitchFamily="18" charset="0"/>
                              <a:ea typeface="DengXian" panose="02010600030101010101" pitchFamily="2" charset="-122"/>
                              <a:cs typeface="Helvetica" panose="020B0604020202020204" pitchFamily="34" charset="0"/>
                            </a:rPr>
                            <m:t>+2</m:t>
                          </m:r>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𝑡</m:t>
                              </m:r>
                            </m:e>
                            <m:sub>
                              <m:r>
                                <a:rPr lang="en-GB" i="1">
                                  <a:effectLst/>
                                  <a:latin typeface="Cambria Math" panose="02040503050406030204" pitchFamily="18" charset="0"/>
                                  <a:ea typeface="DengXian" panose="02010600030101010101" pitchFamily="2" charset="-122"/>
                                  <a:cs typeface="Helvetica" panose="020B0604020202020204" pitchFamily="34" charset="0"/>
                                </a:rPr>
                                <m:t>𝑑</m:t>
                              </m:r>
                            </m:sub>
                          </m:sSub>
                          <m:r>
                            <a:rPr lang="en-GB" i="1">
                              <a:effectLst/>
                              <a:latin typeface="Cambria Math" panose="02040503050406030204" pitchFamily="18" charset="0"/>
                              <a:ea typeface="DengXian" panose="02010600030101010101" pitchFamily="2" charset="-122"/>
                              <a:cs typeface="Helvetica" panose="020B0604020202020204" pitchFamily="34" charset="0"/>
                            </a:rPr>
                            <m:t>+2</m:t>
                          </m:r>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𝑤</m:t>
                              </m:r>
                            </m:e>
                            <m:sub>
                              <m:r>
                                <a:rPr lang="en-GB" i="1">
                                  <a:effectLst/>
                                  <a:latin typeface="Cambria Math" panose="02040503050406030204" pitchFamily="18" charset="0"/>
                                  <a:ea typeface="DengXian" panose="02010600030101010101" pitchFamily="2" charset="-122"/>
                                  <a:cs typeface="Helvetica" panose="020B0604020202020204" pitchFamily="34" charset="0"/>
                                </a:rPr>
                                <m:t>𝑐</m:t>
                              </m:r>
                            </m:sub>
                          </m:sSub>
                          <m:r>
                            <a:rPr lang="en-GB" i="1">
                              <a:effectLst/>
                              <a:latin typeface="Cambria Math" panose="02040503050406030204" pitchFamily="18" charset="0"/>
                              <a:ea typeface="DengXian" panose="02010600030101010101" pitchFamily="2" charset="-122"/>
                              <a:cs typeface="Helvetica" panose="020B0604020202020204" pitchFamily="34" charset="0"/>
                            </a:rPr>
                            <m:t>#</m:t>
                          </m:r>
                        </m:e>
                      </m:eqArr>
                    </m:oMath>
                  </m:oMathPara>
                </a14:m>
                <a:endParaRPr lang="en-MY">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eqArr>
                        <m:eqArrPr>
                          <m:ctrlPr>
                            <a:rPr lang="en-MY" i="1">
                              <a:effectLst/>
                              <a:latin typeface="Cambria Math" panose="02040503050406030204" pitchFamily="18" charset="0"/>
                              <a:ea typeface="DengXian" panose="02010600030101010101" pitchFamily="2" charset="-122"/>
                              <a:cs typeface="Helvetica" panose="020B0604020202020204" pitchFamily="34" charset="0"/>
                            </a:rPr>
                          </m:ctrlPr>
                        </m:eqArrPr>
                        <m:e>
                          <m:eqArr>
                            <m:eqArrPr>
                              <m:ctrlPr>
                                <a:rPr lang="en-MY" i="1">
                                  <a:effectLst/>
                                  <a:latin typeface="Cambria Math" panose="02040503050406030204" pitchFamily="18" charset="0"/>
                                  <a:ea typeface="DengXian" panose="02010600030101010101" pitchFamily="2" charset="-122"/>
                                  <a:cs typeface="Helvetica" panose="020B0604020202020204" pitchFamily="34" charset="0"/>
                                </a:rPr>
                              </m:ctrlPr>
                            </m:eqArrPr>
                            <m:e>
                              <m:r>
                                <a:rPr lang="en-GB" i="1">
                                  <a:effectLst/>
                                  <a:latin typeface="Cambria Math" panose="02040503050406030204" pitchFamily="18" charset="0"/>
                                  <a:ea typeface="DengXian" panose="02010600030101010101" pitchFamily="2" charset="-122"/>
                                  <a:cs typeface="Helvetica" panose="020B0604020202020204" pitchFamily="34" charset="0"/>
                                </a:rPr>
                                <m:t>h</m:t>
                              </m:r>
                              <m:r>
                                <a:rPr lang="en-GB" i="1">
                                  <a:effectLst/>
                                  <a:latin typeface="Cambria Math" panose="02040503050406030204" pitchFamily="18" charset="0"/>
                                  <a:ea typeface="DengXian" panose="02010600030101010101" pitchFamily="2" charset="-122"/>
                                  <a:cs typeface="Helvetica" panose="020B0604020202020204" pitchFamily="34" charset="0"/>
                                </a:rPr>
                                <m:t>=</m:t>
                              </m:r>
                              <m:rad>
                                <m:radPr>
                                  <m:degHide m:val="on"/>
                                  <m:ctrlPr>
                                    <a:rPr lang="en-MY" i="1">
                                      <a:effectLst/>
                                      <a:latin typeface="Cambria Math" panose="02040503050406030204" pitchFamily="18" charset="0"/>
                                      <a:ea typeface="DengXian" panose="02010600030101010101" pitchFamily="2" charset="-122"/>
                                      <a:cs typeface="Helvetica" panose="020B0604020202020204" pitchFamily="34" charset="0"/>
                                    </a:rPr>
                                  </m:ctrlPr>
                                </m:radPr>
                                <m:deg/>
                                <m:e>
                                  <m:f>
                                    <m:fPr>
                                      <m:ctrlPr>
                                        <a:rPr lang="en-MY" i="1">
                                          <a:effectLst/>
                                          <a:latin typeface="Cambria Math" panose="02040503050406030204" pitchFamily="18" charset="0"/>
                                          <a:ea typeface="DengXian" panose="02010600030101010101" pitchFamily="2" charset="-122"/>
                                          <a:cs typeface="Helvetica" panose="020B0604020202020204" pitchFamily="34" charset="0"/>
                                        </a:rPr>
                                      </m:ctrlPr>
                                    </m:fPr>
                                    <m:num>
                                      <m:r>
                                        <a:rPr lang="en-GB" i="1">
                                          <a:effectLst/>
                                          <a:latin typeface="Cambria Math" panose="02040503050406030204" pitchFamily="18" charset="0"/>
                                          <a:ea typeface="DengXian" panose="02010600030101010101" pitchFamily="2" charset="-122"/>
                                          <a:cs typeface="Helvetica" panose="020B0604020202020204" pitchFamily="34" charset="0"/>
                                        </a:rPr>
                                        <m:t>2</m:t>
                                      </m:r>
                                    </m:num>
                                    <m:den>
                                      <m:r>
                                        <a:rPr lang="en-GB" i="1">
                                          <a:effectLst/>
                                          <a:latin typeface="Cambria Math" panose="02040503050406030204" pitchFamily="18" charset="0"/>
                                          <a:ea typeface="DengXian" panose="02010600030101010101" pitchFamily="2" charset="-122"/>
                                          <a:cs typeface="Helvetica" panose="020B0604020202020204" pitchFamily="34" charset="0"/>
                                        </a:rPr>
                                        <m:t>𝜋</m:t>
                                      </m:r>
                                    </m:den>
                                  </m:f>
                                </m:e>
                              </m:rad>
                              <m:r>
                                <a:rPr lang="en-GB" i="1">
                                  <a:effectLst/>
                                  <a:latin typeface="Cambria Math" panose="02040503050406030204" pitchFamily="18" charset="0"/>
                                  <a:ea typeface="DengXian" panose="02010600030101010101" pitchFamily="2" charset="-122"/>
                                  <a:cs typeface="Helvetica" panose="020B0604020202020204" pitchFamily="34" charset="0"/>
                                </a:rPr>
                                <m:t>𝑊</m:t>
                              </m:r>
                            </m:e>
                          </m:eqArr>
                        </m:e>
                      </m:eqArr>
                    </m:oMath>
                  </m:oMathPara>
                </a14:m>
                <a:endParaRPr lang="en-MY">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eqArr>
                        <m:eqArrPr>
                          <m:ctrlPr>
                            <a:rPr lang="en-MY" i="1">
                              <a:effectLst/>
                              <a:latin typeface="Cambria Math" panose="02040503050406030204" pitchFamily="18" charset="0"/>
                              <a:ea typeface="DengXian" panose="02010600030101010101" pitchFamily="2" charset="-122"/>
                              <a:cs typeface="Helvetica" panose="020B0604020202020204" pitchFamily="34" charset="0"/>
                            </a:rPr>
                          </m:ctrlPr>
                        </m:eqArrPr>
                        <m:e>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𝑅</m:t>
                              </m:r>
                            </m:e>
                            <m:sub>
                              <m:r>
                                <a:rPr lang="en-GB" i="1">
                                  <a:effectLst/>
                                  <a:latin typeface="Cambria Math" panose="02040503050406030204" pitchFamily="18" charset="0"/>
                                  <a:ea typeface="DengXian" panose="02010600030101010101" pitchFamily="2" charset="-122"/>
                                  <a:cs typeface="Helvetica" panose="020B0604020202020204" pitchFamily="34" charset="0"/>
                                </a:rPr>
                                <m:t>0</m:t>
                              </m:r>
                            </m:sub>
                          </m:sSub>
                          <m:r>
                            <a:rPr lang="en-GB" i="1">
                              <a:effectLst/>
                              <a:latin typeface="Cambria Math" panose="02040503050406030204" pitchFamily="18" charset="0"/>
                              <a:ea typeface="DengXian" panose="02010600030101010101" pitchFamily="2" charset="-122"/>
                              <a:cs typeface="Helvetica" panose="020B0604020202020204" pitchFamily="34" charset="0"/>
                            </a:rPr>
                            <m:t>=</m:t>
                          </m:r>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𝑟</m:t>
                              </m:r>
                            </m:e>
                            <m:sub>
                              <m:r>
                                <a:rPr lang="en-GB" i="1">
                                  <a:effectLst/>
                                  <a:latin typeface="Cambria Math" panose="02040503050406030204" pitchFamily="18" charset="0"/>
                                  <a:ea typeface="DengXian" panose="02010600030101010101" pitchFamily="2" charset="-122"/>
                                  <a:cs typeface="Helvetica" panose="020B0604020202020204" pitchFamily="34" charset="0"/>
                                </a:rPr>
                                <m:t>0</m:t>
                              </m:r>
                            </m:sub>
                          </m:sSub>
                          <m:r>
                            <a:rPr lang="en-GB" i="1">
                              <a:effectLst/>
                              <a:latin typeface="Cambria Math" panose="02040503050406030204" pitchFamily="18" charset="0"/>
                              <a:ea typeface="DengXian" panose="02010600030101010101" pitchFamily="2" charset="-122"/>
                              <a:cs typeface="Helvetica" panose="020B0604020202020204" pitchFamily="34" charset="0"/>
                            </a:rPr>
                            <m:t>+</m:t>
                          </m:r>
                          <m:f>
                            <m:fPr>
                              <m:ctrlPr>
                                <a:rPr lang="en-MY" i="1">
                                  <a:effectLst/>
                                  <a:latin typeface="Cambria Math" panose="02040503050406030204" pitchFamily="18" charset="0"/>
                                  <a:ea typeface="DengXian" panose="02010600030101010101" pitchFamily="2" charset="-122"/>
                                  <a:cs typeface="Helvetica" panose="020B0604020202020204" pitchFamily="34" charset="0"/>
                                </a:rPr>
                              </m:ctrlPr>
                            </m:fPr>
                            <m:num>
                              <m:r>
                                <a:rPr lang="en-GB" i="1">
                                  <a:effectLst/>
                                  <a:latin typeface="Cambria Math" panose="02040503050406030204" pitchFamily="18" charset="0"/>
                                  <a:ea typeface="DengXian" panose="02010600030101010101" pitchFamily="2" charset="-122"/>
                                  <a:cs typeface="Helvetica" panose="020B0604020202020204" pitchFamily="34" charset="0"/>
                                </a:rPr>
                                <m:t>𝑊</m:t>
                              </m:r>
                            </m:num>
                            <m:den>
                              <m:r>
                                <a:rPr lang="en-GB" i="1">
                                  <a:effectLst/>
                                  <a:latin typeface="Cambria Math" panose="02040503050406030204" pitchFamily="18" charset="0"/>
                                  <a:ea typeface="DengXian" panose="02010600030101010101" pitchFamily="2" charset="-122"/>
                                  <a:cs typeface="Helvetica" panose="020B0604020202020204" pitchFamily="34" charset="0"/>
                                </a:rPr>
                                <m:t>2</m:t>
                              </m:r>
                            </m:den>
                          </m:f>
                          <m:r>
                            <a:rPr lang="en-GB" i="1">
                              <a:effectLst/>
                              <a:latin typeface="Cambria Math" panose="02040503050406030204" pitchFamily="18" charset="0"/>
                              <a:ea typeface="DengXian" panose="02010600030101010101" pitchFamily="2" charset="-122"/>
                              <a:cs typeface="Helvetica" panose="020B0604020202020204" pitchFamily="34" charset="0"/>
                            </a:rPr>
                            <m:t>+</m:t>
                          </m:r>
                          <m:r>
                            <a:rPr lang="en-GB" i="1">
                              <a:effectLst/>
                              <a:latin typeface="Cambria Math" panose="02040503050406030204" pitchFamily="18" charset="0"/>
                              <a:ea typeface="DengXian" panose="02010600030101010101" pitchFamily="2" charset="-122"/>
                              <a:cs typeface="Helvetica" panose="020B0604020202020204" pitchFamily="34" charset="0"/>
                            </a:rPr>
                            <m:t>𝑡</m:t>
                          </m:r>
                          <m:r>
                            <a:rPr lang="en-GB" i="1">
                              <a:effectLst/>
                              <a:latin typeface="Cambria Math" panose="02040503050406030204" pitchFamily="18" charset="0"/>
                              <a:ea typeface="DengXian" panose="02010600030101010101" pitchFamily="2" charset="-122"/>
                              <a:cs typeface="Helvetica" panose="020B0604020202020204" pitchFamily="34" charset="0"/>
                            </a:rPr>
                            <m:t>+</m:t>
                          </m:r>
                          <m:rad>
                            <m:radPr>
                              <m:degHide m:val="on"/>
                              <m:ctrlPr>
                                <a:rPr lang="en-MY" i="1">
                                  <a:effectLst/>
                                  <a:latin typeface="Cambria Math" panose="02040503050406030204" pitchFamily="18" charset="0"/>
                                  <a:ea typeface="DengXian" panose="02010600030101010101" pitchFamily="2" charset="-122"/>
                                  <a:cs typeface="Helvetica" panose="020B0604020202020204" pitchFamily="34" charset="0"/>
                                </a:rPr>
                              </m:ctrlPr>
                            </m:radPr>
                            <m:deg/>
                            <m:e>
                              <m:r>
                                <a:rPr lang="en-GB" i="1">
                                  <a:effectLst/>
                                  <a:latin typeface="Cambria Math" panose="02040503050406030204" pitchFamily="18" charset="0"/>
                                  <a:ea typeface="DengXian" panose="02010600030101010101" pitchFamily="2" charset="-122"/>
                                  <a:cs typeface="Helvetica" panose="020B0604020202020204" pitchFamily="34" charset="0"/>
                                </a:rPr>
                                <m:t>2</m:t>
                              </m:r>
                              <m:r>
                                <a:rPr lang="en-GB" i="1">
                                  <a:effectLst/>
                                  <a:latin typeface="Cambria Math" panose="02040503050406030204" pitchFamily="18" charset="0"/>
                                  <a:ea typeface="DengXian" panose="02010600030101010101" pitchFamily="2" charset="-122"/>
                                  <a:cs typeface="Helvetica" panose="020B0604020202020204" pitchFamily="34" charset="0"/>
                                </a:rPr>
                                <m:t>𝑊h</m:t>
                              </m:r>
                              <m:r>
                                <a:rPr lang="en-GB" i="1">
                                  <a:effectLst/>
                                  <a:latin typeface="Cambria Math" panose="02040503050406030204" pitchFamily="18" charset="0"/>
                                  <a:ea typeface="DengXian" panose="02010600030101010101" pitchFamily="2" charset="-122"/>
                                  <a:cs typeface="Helvetica" panose="020B0604020202020204" pitchFamily="34" charset="0"/>
                                </a:rPr>
                                <m:t>−</m:t>
                              </m:r>
                              <m:sSup>
                                <m:sSupPr>
                                  <m:ctrlPr>
                                    <a:rPr lang="en-MY" i="1">
                                      <a:effectLst/>
                                      <a:latin typeface="Cambria Math" panose="02040503050406030204" pitchFamily="18" charset="0"/>
                                      <a:ea typeface="DengXian" panose="02010600030101010101" pitchFamily="2" charset="-122"/>
                                      <a:cs typeface="Helvetica" panose="020B0604020202020204" pitchFamily="34" charset="0"/>
                                    </a:rPr>
                                  </m:ctrlPr>
                                </m:sSupPr>
                                <m:e>
                                  <m:r>
                                    <a:rPr lang="en-GB" i="1">
                                      <a:effectLst/>
                                      <a:latin typeface="Cambria Math" panose="02040503050406030204" pitchFamily="18" charset="0"/>
                                      <a:ea typeface="DengXian" panose="02010600030101010101" pitchFamily="2" charset="-122"/>
                                      <a:cs typeface="Helvetica" panose="020B0604020202020204" pitchFamily="34" charset="0"/>
                                    </a:rPr>
                                    <m:t>𝑊</m:t>
                                  </m:r>
                                </m:e>
                                <m:sup>
                                  <m:r>
                                    <a:rPr lang="en-GB" i="1">
                                      <a:effectLst/>
                                      <a:latin typeface="Cambria Math" panose="02040503050406030204" pitchFamily="18" charset="0"/>
                                      <a:ea typeface="DengXian" panose="02010600030101010101" pitchFamily="2" charset="-122"/>
                                      <a:cs typeface="Helvetica" panose="020B0604020202020204" pitchFamily="34" charset="0"/>
                                    </a:rPr>
                                    <m:t>2</m:t>
                                  </m:r>
                                </m:sup>
                              </m:sSup>
                            </m:e>
                          </m:rad>
                        </m:e>
                      </m:eqArr>
                    </m:oMath>
                  </m:oMathPara>
                </a14:m>
                <a:endParaRPr lang="en-MY">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14:m>
                  <m:oMathPara xmlns:m="http://schemas.openxmlformats.org/officeDocument/2006/math">
                    <m:oMathParaPr>
                      <m:jc m:val="centerGroup"/>
                    </m:oMathParaPr>
                    <m:oMath xmlns:m="http://schemas.openxmlformats.org/officeDocument/2006/math">
                      <m:eqArr>
                        <m:eqArrPr>
                          <m:ctrlPr>
                            <a:rPr lang="en-MY" i="1" smtClean="0">
                              <a:effectLst/>
                              <a:latin typeface="Cambria Math" panose="02040503050406030204" pitchFamily="18" charset="0"/>
                              <a:ea typeface="DengXian" panose="02010600030101010101" pitchFamily="2" charset="-122"/>
                              <a:cs typeface="Helvetica" panose="020B0604020202020204" pitchFamily="34" charset="0"/>
                            </a:rPr>
                          </m:ctrlPr>
                        </m:eqArrPr>
                        <m:e>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𝑟</m:t>
                              </m:r>
                            </m:e>
                            <m:sub>
                              <m:r>
                                <a:rPr lang="en-GB" i="1">
                                  <a:effectLst/>
                                  <a:latin typeface="Cambria Math" panose="02040503050406030204" pitchFamily="18" charset="0"/>
                                  <a:ea typeface="DengXian" panose="02010600030101010101" pitchFamily="2" charset="-122"/>
                                  <a:cs typeface="Helvetica" panose="020B0604020202020204" pitchFamily="34" charset="0"/>
                                </a:rPr>
                                <m:t>𝑖</m:t>
                              </m:r>
                            </m:sub>
                          </m:sSub>
                          <m:r>
                            <a:rPr lang="en-GB" i="1">
                              <a:effectLst/>
                              <a:latin typeface="Cambria Math" panose="02040503050406030204" pitchFamily="18" charset="0"/>
                              <a:ea typeface="DengXian" panose="02010600030101010101" pitchFamily="2" charset="-122"/>
                              <a:cs typeface="Helvetica" panose="020B0604020202020204" pitchFamily="34" charset="0"/>
                            </a:rPr>
                            <m:t>=0.3</m:t>
                          </m:r>
                          <m:sSub>
                            <m:sSubPr>
                              <m:ctrlPr>
                                <a:rPr lang="en-MY" i="1">
                                  <a:effectLst/>
                                  <a:latin typeface="Cambria Math" panose="02040503050406030204" pitchFamily="18" charset="0"/>
                                  <a:ea typeface="DengXian" panose="02010600030101010101" pitchFamily="2" charset="-122"/>
                                  <a:cs typeface="Helvetica" panose="020B0604020202020204" pitchFamily="34" charset="0"/>
                                </a:rPr>
                              </m:ctrlPr>
                            </m:sSubPr>
                            <m:e>
                              <m:r>
                                <a:rPr lang="en-GB" i="1">
                                  <a:effectLst/>
                                  <a:latin typeface="Cambria Math" panose="02040503050406030204" pitchFamily="18" charset="0"/>
                                  <a:ea typeface="DengXian" panose="02010600030101010101" pitchFamily="2" charset="-122"/>
                                  <a:cs typeface="Helvetica" panose="020B0604020202020204" pitchFamily="34" charset="0"/>
                                </a:rPr>
                                <m:t>𝑟</m:t>
                              </m:r>
                            </m:e>
                            <m:sub>
                              <m:r>
                                <a:rPr lang="en-GB" i="1">
                                  <a:effectLst/>
                                  <a:latin typeface="Cambria Math" panose="02040503050406030204" pitchFamily="18" charset="0"/>
                                  <a:ea typeface="DengXian" panose="02010600030101010101" pitchFamily="2" charset="-122"/>
                                  <a:cs typeface="Helvetica" panose="020B0604020202020204" pitchFamily="34" charset="0"/>
                                </a:rPr>
                                <m:t>0</m:t>
                              </m:r>
                            </m:sub>
                          </m:sSub>
                        </m:e>
                      </m:eqArr>
                    </m:oMath>
                  </m:oMathPara>
                </a14:m>
                <a:endParaRPr lang="en-MY">
                  <a:effectLst/>
                  <a:latin typeface="Helvetica" panose="020B0604020202020204" pitchFamily="34" charset="0"/>
                  <a:ea typeface="DengXian" panose="02010600030101010101" pitchFamily="2" charset="-122"/>
                  <a:cs typeface="Helvetica" panose="020B0604020202020204" pitchFamily="34" charset="0"/>
                </a:endParaRPr>
              </a:p>
              <a:p>
                <a:pPr marL="0" indent="0" algn="just">
                  <a:lnSpc>
                    <a:spcPct val="107000"/>
                  </a:lnSpc>
                  <a:spcAft>
                    <a:spcPts val="800"/>
                  </a:spcAft>
                  <a:buNone/>
                </a:pPr>
                <a:r>
                  <a:rPr lang="en-MY">
                    <a:latin typeface="Helvetica" panose="020B0604020202020204" pitchFamily="34" charset="0"/>
                    <a:ea typeface="DengXian" panose="02010600030101010101" pitchFamily="2" charset="-122"/>
                    <a:cs typeface="Helvetica" panose="020B0604020202020204" pitchFamily="34" charset="0"/>
                  </a:rPr>
                  <a:t>Key manipulated variables: disc number (</a:t>
                </a:r>
                <a14:m>
                  <m:oMath xmlns:m="http://schemas.openxmlformats.org/officeDocument/2006/math">
                    <m:sSub>
                      <m:sSubPr>
                        <m:ctrlPr>
                          <a:rPr lang="en-MY" i="1">
                            <a:latin typeface="Cambria Math" panose="02040503050406030204" pitchFamily="18" charset="0"/>
                            <a:ea typeface="DengXian" panose="02010600030101010101" pitchFamily="2" charset="-122"/>
                            <a:cs typeface="Helvetica" panose="020B0604020202020204" pitchFamily="34" charset="0"/>
                          </a:rPr>
                        </m:ctrlPr>
                      </m:sSubPr>
                      <m:e>
                        <m:r>
                          <a:rPr lang="en-GB" i="1">
                            <a:latin typeface="Cambria Math" panose="02040503050406030204" pitchFamily="18" charset="0"/>
                            <a:ea typeface="DengXian" panose="02010600030101010101" pitchFamily="2" charset="-122"/>
                            <a:cs typeface="Helvetica" panose="020B0604020202020204" pitchFamily="34" charset="0"/>
                          </a:rPr>
                          <m:t>𝑛</m:t>
                        </m:r>
                      </m:e>
                      <m:sub>
                        <m:r>
                          <a:rPr lang="en-GB" i="1">
                            <a:latin typeface="Cambria Math" panose="02040503050406030204" pitchFamily="18" charset="0"/>
                            <a:ea typeface="DengXian" panose="02010600030101010101" pitchFamily="2" charset="-122"/>
                            <a:cs typeface="Helvetica" panose="020B0604020202020204" pitchFamily="34" charset="0"/>
                          </a:rPr>
                          <m:t>𝑑</m:t>
                        </m:r>
                      </m:sub>
                    </m:sSub>
                  </m:oMath>
                </a14:m>
                <a:r>
                  <a:rPr lang="en-MY">
                    <a:effectLst/>
                    <a:latin typeface="Helvetica" panose="020B0604020202020204" pitchFamily="34" charset="0"/>
                    <a:ea typeface="DengXian" panose="02010600030101010101" pitchFamily="2" charset="-122"/>
                    <a:cs typeface="Helvetica" panose="020B0604020202020204" pitchFamily="34" charset="0"/>
                  </a:rPr>
                  <a:t>), disc spacing (</a:t>
                </a:r>
                <a14:m>
                  <m:oMath xmlns:m="http://schemas.openxmlformats.org/officeDocument/2006/math">
                    <m:r>
                      <a:rPr lang="en-GB" i="1">
                        <a:latin typeface="Cambria Math" panose="02040503050406030204" pitchFamily="18" charset="0"/>
                        <a:ea typeface="DengXian" panose="02010600030101010101" pitchFamily="2" charset="-122"/>
                        <a:cs typeface="Helvetica" panose="020B0604020202020204" pitchFamily="34" charset="0"/>
                      </a:rPr>
                      <m:t>𝑏</m:t>
                    </m:r>
                  </m:oMath>
                </a14:m>
                <a:r>
                  <a:rPr lang="en-MY">
                    <a:effectLst/>
                    <a:latin typeface="Helvetica" panose="020B0604020202020204" pitchFamily="34" charset="0"/>
                    <a:ea typeface="DengXian" panose="02010600030101010101" pitchFamily="2" charset="-122"/>
                    <a:cs typeface="Helvetica" panose="020B0604020202020204" pitchFamily="34" charset="0"/>
                  </a:rPr>
                  <a:t>), outer radius (</a:t>
                </a:r>
                <a14:m>
                  <m:oMath xmlns:m="http://schemas.openxmlformats.org/officeDocument/2006/math">
                    <m:sSub>
                      <m:sSubPr>
                        <m:ctrlPr>
                          <a:rPr lang="en-MY" i="1">
                            <a:latin typeface="Cambria Math" panose="02040503050406030204" pitchFamily="18" charset="0"/>
                            <a:ea typeface="DengXian" panose="02010600030101010101" pitchFamily="2" charset="-122"/>
                            <a:cs typeface="Helvetica" panose="020B0604020202020204" pitchFamily="34" charset="0"/>
                          </a:rPr>
                        </m:ctrlPr>
                      </m:sSubPr>
                      <m:e>
                        <m:r>
                          <a:rPr lang="en-GB" i="1">
                            <a:latin typeface="Cambria Math" panose="02040503050406030204" pitchFamily="18" charset="0"/>
                            <a:ea typeface="DengXian" panose="02010600030101010101" pitchFamily="2" charset="-122"/>
                            <a:cs typeface="Helvetica" panose="020B0604020202020204" pitchFamily="34" charset="0"/>
                          </a:rPr>
                          <m:t>𝑟</m:t>
                        </m:r>
                      </m:e>
                      <m:sub>
                        <m:r>
                          <a:rPr lang="en-GB" i="1">
                            <a:latin typeface="Cambria Math" panose="02040503050406030204" pitchFamily="18" charset="0"/>
                            <a:ea typeface="DengXian" panose="02010600030101010101" pitchFamily="2" charset="-122"/>
                            <a:cs typeface="Helvetica" panose="020B0604020202020204" pitchFamily="34" charset="0"/>
                          </a:rPr>
                          <m:t>0</m:t>
                        </m:r>
                      </m:sub>
                    </m:sSub>
                  </m:oMath>
                </a14:m>
                <a:r>
                  <a:rPr lang="en-MY">
                    <a:effectLst/>
                    <a:latin typeface="Helvetica" panose="020B0604020202020204" pitchFamily="34" charset="0"/>
                    <a:ea typeface="DengXian" panose="02010600030101010101" pitchFamily="2" charset="-122"/>
                    <a:cs typeface="Helvetica" panose="020B0604020202020204" pitchFamily="34" charset="0"/>
                  </a:rPr>
                  <a:t>)</a:t>
                </a:r>
              </a:p>
            </p:txBody>
          </p:sp>
        </mc:Choice>
        <mc:Fallback>
          <p:sp>
            <p:nvSpPr>
              <p:cNvPr id="3" name="Content Placeholder 2">
                <a:extLst>
                  <a:ext uri="{FF2B5EF4-FFF2-40B4-BE49-F238E27FC236}">
                    <a16:creationId xmlns:a16="http://schemas.microsoft.com/office/drawing/2014/main" id="{59BDD730-A075-4B98-99D4-13C0409004B2}"/>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5"/>
                <a:stretch>
                  <a:fillRect l="-754" t="-1964"/>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266845AA-545D-4417-8C48-E69804273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KJ">
            <a:hlinkClick r:id="" action="ppaction://media"/>
            <a:extLst>
              <a:ext uri="{FF2B5EF4-FFF2-40B4-BE49-F238E27FC236}">
                <a16:creationId xmlns:a16="http://schemas.microsoft.com/office/drawing/2014/main" id="{7840B5F2-3165-45C4-8D35-3D9497B219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370637"/>
            <a:ext cx="487363" cy="487363"/>
          </a:xfrm>
          <a:prstGeom prst="rect">
            <a:avLst/>
          </a:prstGeom>
        </p:spPr>
      </p:pic>
      <p:sp>
        <p:nvSpPr>
          <p:cNvPr id="9" name="Title 1">
            <a:extLst>
              <a:ext uri="{FF2B5EF4-FFF2-40B4-BE49-F238E27FC236}">
                <a16:creationId xmlns:a16="http://schemas.microsoft.com/office/drawing/2014/main" id="{6C1FD4CA-56EF-4CF5-8494-BECB0619DE74}"/>
              </a:ext>
            </a:extLst>
          </p:cNvPr>
          <p:cNvSpPr txBox="1">
            <a:spLocks/>
          </p:cNvSpPr>
          <p:nvPr/>
        </p:nvSpPr>
        <p:spPr>
          <a:xfrm>
            <a:off x="105200" y="89813"/>
            <a:ext cx="5990800"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MY" sz="2400" b="1">
                <a:latin typeface="Helvetica" panose="020B0604020202020204" pitchFamily="34" charset="0"/>
                <a:cs typeface="Helvetica" panose="020B0604020202020204" pitchFamily="34" charset="0"/>
              </a:rPr>
              <a:t>4.5 Design Variables Optimisation</a:t>
            </a:r>
            <a:endParaRPr lang="en-US" sz="2400" b="1">
              <a:latin typeface="Helvetica" pitchFamily="2" charset="0"/>
              <a:ea typeface="+mn-ea"/>
              <a:cs typeface="+mn-cs"/>
            </a:endParaRPr>
          </a:p>
        </p:txBody>
      </p:sp>
    </p:spTree>
    <p:extLst>
      <p:ext uri="{BB962C8B-B14F-4D97-AF65-F5344CB8AC3E}">
        <p14:creationId xmlns:p14="http://schemas.microsoft.com/office/powerpoint/2010/main" val="359014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8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C4285-83DC-49CA-9D02-08289FBB5C99}"/>
              </a:ext>
            </a:extLst>
          </p:cNvPr>
          <p:cNvSpPr/>
          <p:nvPr/>
        </p:nvSpPr>
        <p:spPr>
          <a:xfrm>
            <a:off x="4853354" y="994832"/>
            <a:ext cx="2090058" cy="854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b="1">
                <a:latin typeface="Helvetica" panose="020B0604020202020204" pitchFamily="34" charset="0"/>
                <a:cs typeface="Helvetica" panose="020B0604020202020204" pitchFamily="34" charset="0"/>
              </a:rPr>
              <a:t>Supervisor</a:t>
            </a:r>
          </a:p>
          <a:p>
            <a:pPr algn="ctr"/>
            <a:r>
              <a:rPr lang="en-MY">
                <a:latin typeface="Helvetica" panose="020B0604020202020204" pitchFamily="34" charset="0"/>
                <a:cs typeface="Helvetica" panose="020B0604020202020204" pitchFamily="34" charset="0"/>
              </a:rPr>
              <a:t>Davide </a:t>
            </a:r>
            <a:r>
              <a:rPr lang="en-MY" err="1">
                <a:latin typeface="Helvetica" panose="020B0604020202020204" pitchFamily="34" charset="0"/>
                <a:cs typeface="Helvetica" panose="020B0604020202020204" pitchFamily="34" charset="0"/>
              </a:rPr>
              <a:t>Lasagna</a:t>
            </a:r>
            <a:endParaRPr lang="en-MY">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52437818-3E3B-4D1B-882D-23020A74D716}"/>
              </a:ext>
            </a:extLst>
          </p:cNvPr>
          <p:cNvSpPr/>
          <p:nvPr/>
        </p:nvSpPr>
        <p:spPr>
          <a:xfrm>
            <a:off x="8665169" y="2746986"/>
            <a:ext cx="2866431" cy="854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sz="1800" b="1">
                <a:latin typeface="Helvetica" panose="020B0604020202020204" pitchFamily="34" charset="0"/>
                <a:cs typeface="Helvetica" panose="020B0604020202020204" pitchFamily="34" charset="0"/>
              </a:rPr>
              <a:t>Numerical Analysis Lead </a:t>
            </a:r>
          </a:p>
          <a:p>
            <a:pPr algn="ctr"/>
            <a:r>
              <a:rPr lang="en-MY">
                <a:latin typeface="Helvetica" panose="020B0604020202020204" pitchFamily="34" charset="0"/>
                <a:cs typeface="Helvetica" panose="020B0604020202020204" pitchFamily="34" charset="0"/>
              </a:rPr>
              <a:t>Chow Kai </a:t>
            </a:r>
            <a:r>
              <a:rPr lang="en-MY" err="1">
                <a:latin typeface="Helvetica" panose="020B0604020202020204" pitchFamily="34" charset="0"/>
                <a:cs typeface="Helvetica" panose="020B0604020202020204" pitchFamily="34" charset="0"/>
              </a:rPr>
              <a:t>Jie</a:t>
            </a:r>
            <a:endParaRPr lang="en-MY">
              <a:latin typeface="Helvetica" panose="020B06040202020202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2778C053-2D46-4ABE-AEB3-AE296429A04A}"/>
              </a:ext>
            </a:extLst>
          </p:cNvPr>
          <p:cNvSpPr/>
          <p:nvPr/>
        </p:nvSpPr>
        <p:spPr>
          <a:xfrm>
            <a:off x="6575111" y="3692640"/>
            <a:ext cx="2866421" cy="854110"/>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MY" b="1">
                <a:latin typeface="Helvetica" panose="020B0604020202020204" pitchFamily="34" charset="0"/>
                <a:cs typeface="Helvetica" panose="020B0604020202020204" pitchFamily="34" charset="0"/>
              </a:rPr>
              <a:t>Material Selection Lead</a:t>
            </a:r>
            <a:endParaRPr lang="en-US">
              <a:latin typeface="Helvetica" panose="020B0604020202020204" pitchFamily="34" charset="0"/>
              <a:cs typeface="Helvetica" panose="020B0604020202020204" pitchFamily="34" charset="0"/>
            </a:endParaRPr>
          </a:p>
          <a:p>
            <a:pPr algn="ctr"/>
            <a:r>
              <a:rPr lang="en-MY">
                <a:latin typeface="Helvetica"/>
                <a:cs typeface="Helvetica"/>
              </a:rPr>
              <a:t>Jerryl Ong Jun Wey</a:t>
            </a:r>
          </a:p>
        </p:txBody>
      </p:sp>
      <p:sp>
        <p:nvSpPr>
          <p:cNvPr id="7" name="Rectangle 6">
            <a:extLst>
              <a:ext uri="{FF2B5EF4-FFF2-40B4-BE49-F238E27FC236}">
                <a16:creationId xmlns:a16="http://schemas.microsoft.com/office/drawing/2014/main" id="{83372576-CFD4-4725-B89D-9693FBCEBEC0}"/>
              </a:ext>
            </a:extLst>
          </p:cNvPr>
          <p:cNvSpPr/>
          <p:nvPr/>
        </p:nvSpPr>
        <p:spPr>
          <a:xfrm>
            <a:off x="4485053" y="4638292"/>
            <a:ext cx="2866421" cy="854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b="1">
                <a:latin typeface="Helvetica" panose="020B0604020202020204" pitchFamily="34" charset="0"/>
                <a:cs typeface="Helvetica" panose="020B0604020202020204" pitchFamily="34" charset="0"/>
              </a:rPr>
              <a:t>Design Lead</a:t>
            </a:r>
          </a:p>
          <a:p>
            <a:pPr algn="ctr"/>
            <a:r>
              <a:rPr lang="en-MY">
                <a:latin typeface="Helvetica" panose="020B0604020202020204" pitchFamily="34" charset="0"/>
                <a:cs typeface="Helvetica" panose="020B0604020202020204" pitchFamily="34" charset="0"/>
              </a:rPr>
              <a:t>Frederick Wong </a:t>
            </a:r>
            <a:r>
              <a:rPr lang="en-MY" err="1">
                <a:latin typeface="Helvetica" panose="020B0604020202020204" pitchFamily="34" charset="0"/>
                <a:cs typeface="Helvetica" panose="020B0604020202020204" pitchFamily="34" charset="0"/>
              </a:rPr>
              <a:t>Kui</a:t>
            </a:r>
            <a:r>
              <a:rPr lang="en-MY">
                <a:latin typeface="Helvetica" panose="020B0604020202020204" pitchFamily="34" charset="0"/>
                <a:cs typeface="Helvetica" panose="020B0604020202020204" pitchFamily="34" charset="0"/>
              </a:rPr>
              <a:t> </a:t>
            </a:r>
            <a:r>
              <a:rPr lang="en-MY" err="1">
                <a:latin typeface="Helvetica" panose="020B0604020202020204" pitchFamily="34" charset="0"/>
                <a:cs typeface="Helvetica" panose="020B0604020202020204" pitchFamily="34" charset="0"/>
              </a:rPr>
              <a:t>Siung</a:t>
            </a:r>
            <a:endParaRPr lang="en-MY">
              <a:latin typeface="Helvetica" panose="020B06040202020202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CEFAFAAE-4D77-416C-B49D-8EE1E2442010}"/>
              </a:ext>
            </a:extLst>
          </p:cNvPr>
          <p:cNvSpPr/>
          <p:nvPr/>
        </p:nvSpPr>
        <p:spPr>
          <a:xfrm>
            <a:off x="2394996" y="3692640"/>
            <a:ext cx="2866431" cy="854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b="1">
                <a:latin typeface="Helvetica" panose="020B0604020202020204" pitchFamily="34" charset="0"/>
                <a:cs typeface="Helvetica" panose="020B0604020202020204" pitchFamily="34" charset="0"/>
              </a:rPr>
              <a:t>Logistics Lead</a:t>
            </a:r>
          </a:p>
          <a:p>
            <a:pPr algn="ctr"/>
            <a:r>
              <a:rPr lang="en-MY" sz="1600">
                <a:latin typeface="Helvetica" panose="020B0604020202020204" pitchFamily="34" charset="0"/>
                <a:cs typeface="Helvetica" panose="020B0604020202020204" pitchFamily="34" charset="0"/>
              </a:rPr>
              <a:t>Nicholas Khor Song </a:t>
            </a:r>
            <a:r>
              <a:rPr lang="en-MY" sz="1600" err="1">
                <a:latin typeface="Helvetica" panose="020B0604020202020204" pitchFamily="34" charset="0"/>
                <a:cs typeface="Helvetica" panose="020B0604020202020204" pitchFamily="34" charset="0"/>
              </a:rPr>
              <a:t>En</a:t>
            </a:r>
            <a:endParaRPr lang="en-MY" sz="1600">
              <a:latin typeface="Helvetica" panose="020B0604020202020204" pitchFamily="34" charset="0"/>
              <a:cs typeface="Helvetica" panose="020B0604020202020204" pitchFamily="34" charset="0"/>
            </a:endParaRPr>
          </a:p>
        </p:txBody>
      </p:sp>
      <p:sp>
        <p:nvSpPr>
          <p:cNvPr id="9" name="Rectangle 8">
            <a:extLst>
              <a:ext uri="{FF2B5EF4-FFF2-40B4-BE49-F238E27FC236}">
                <a16:creationId xmlns:a16="http://schemas.microsoft.com/office/drawing/2014/main" id="{6F94EBF3-7EEA-4ED2-A074-E74BF067DD90}"/>
              </a:ext>
            </a:extLst>
          </p:cNvPr>
          <p:cNvSpPr/>
          <p:nvPr/>
        </p:nvSpPr>
        <p:spPr>
          <a:xfrm>
            <a:off x="304938" y="2746986"/>
            <a:ext cx="2866431" cy="854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MY" b="1">
                <a:latin typeface="Helvetica" panose="020B0604020202020204" pitchFamily="34" charset="0"/>
                <a:cs typeface="Helvetica" panose="020B0604020202020204" pitchFamily="34" charset="0"/>
              </a:rPr>
              <a:t>CFD Lead </a:t>
            </a:r>
          </a:p>
          <a:p>
            <a:pPr algn="ctr"/>
            <a:r>
              <a:rPr lang="en-MY">
                <a:latin typeface="Helvetica" panose="020B0604020202020204" pitchFamily="34" charset="0"/>
                <a:cs typeface="Helvetica" panose="020B0604020202020204" pitchFamily="34" charset="0"/>
              </a:rPr>
              <a:t>Shawn </a:t>
            </a:r>
            <a:r>
              <a:rPr lang="en-MY" err="1">
                <a:latin typeface="Helvetica" panose="020B0604020202020204" pitchFamily="34" charset="0"/>
                <a:cs typeface="Helvetica" panose="020B0604020202020204" pitchFamily="34" charset="0"/>
              </a:rPr>
              <a:t>Navarednam</a:t>
            </a:r>
            <a:endParaRPr lang="en-MY">
              <a:latin typeface="Helvetica" panose="020B0604020202020204" pitchFamily="34" charset="0"/>
              <a:cs typeface="Helvetica" panose="020B0604020202020204" pitchFamily="34" charset="0"/>
            </a:endParaRPr>
          </a:p>
        </p:txBody>
      </p:sp>
      <p:cxnSp>
        <p:nvCxnSpPr>
          <p:cNvPr id="13" name="Straight Arrow Connector 12">
            <a:extLst>
              <a:ext uri="{FF2B5EF4-FFF2-40B4-BE49-F238E27FC236}">
                <a16:creationId xmlns:a16="http://schemas.microsoft.com/office/drawing/2014/main" id="{FB6AE1B8-103A-4A32-B312-0BF6B2FFB722}"/>
              </a:ext>
            </a:extLst>
          </p:cNvPr>
          <p:cNvCxnSpPr>
            <a:cxnSpLocks/>
            <a:stCxn id="4" idx="2"/>
            <a:endCxn id="7" idx="0"/>
          </p:cNvCxnSpPr>
          <p:nvPr/>
        </p:nvCxnSpPr>
        <p:spPr>
          <a:xfrm>
            <a:off x="5898383" y="1848942"/>
            <a:ext cx="19881" cy="278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B0CB076-3362-4A81-81AD-4024FF740470}"/>
              </a:ext>
            </a:extLst>
          </p:cNvPr>
          <p:cNvCxnSpPr>
            <a:cxnSpLocks/>
            <a:stCxn id="4" idx="2"/>
            <a:endCxn id="5" idx="0"/>
          </p:cNvCxnSpPr>
          <p:nvPr/>
        </p:nvCxnSpPr>
        <p:spPr>
          <a:xfrm rot="16200000" flipH="1">
            <a:off x="7549362" y="197963"/>
            <a:ext cx="898044" cy="42000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69C408C-4A1E-45BD-8086-3D95BE2B62A9}"/>
              </a:ext>
            </a:extLst>
          </p:cNvPr>
          <p:cNvCxnSpPr>
            <a:cxnSpLocks/>
            <a:stCxn id="4" idx="2"/>
            <a:endCxn id="9" idx="0"/>
          </p:cNvCxnSpPr>
          <p:nvPr/>
        </p:nvCxnSpPr>
        <p:spPr>
          <a:xfrm rot="5400000">
            <a:off x="3369247" y="217850"/>
            <a:ext cx="898044" cy="41602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98C870E-7FE9-4DEF-8A7A-76D51379B960}"/>
              </a:ext>
            </a:extLst>
          </p:cNvPr>
          <p:cNvCxnSpPr>
            <a:cxnSpLocks/>
            <a:stCxn id="4" idx="2"/>
            <a:endCxn id="8" idx="0"/>
          </p:cNvCxnSpPr>
          <p:nvPr/>
        </p:nvCxnSpPr>
        <p:spPr>
          <a:xfrm rot="5400000">
            <a:off x="3941449" y="1735706"/>
            <a:ext cx="1843698" cy="20701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366A97C-B05E-41EF-A8B8-07443FD9A1CA}"/>
              </a:ext>
            </a:extLst>
          </p:cNvPr>
          <p:cNvCxnSpPr>
            <a:cxnSpLocks/>
            <a:stCxn id="4" idx="2"/>
            <a:endCxn id="6" idx="0"/>
          </p:cNvCxnSpPr>
          <p:nvPr/>
        </p:nvCxnSpPr>
        <p:spPr>
          <a:xfrm rot="16200000" flipH="1">
            <a:off x="6031503" y="1715821"/>
            <a:ext cx="1843698" cy="21099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F4A952DF-EB3A-402F-A512-ACA8AE341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3CBAB7E-9900-417F-96A4-2E1970653210}"/>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1.3 </a:t>
            </a:r>
            <a:r>
              <a:rPr lang="en-US" sz="2400" b="1" err="1">
                <a:latin typeface="Helvetica" pitchFamily="2" charset="0"/>
                <a:ea typeface="+mn-ea"/>
                <a:cs typeface="+mn-cs"/>
              </a:rPr>
              <a:t>Organisation</a:t>
            </a:r>
            <a:r>
              <a:rPr lang="en-US" sz="2400" b="1">
                <a:latin typeface="Helvetica" pitchFamily="2" charset="0"/>
                <a:ea typeface="+mn-ea"/>
                <a:cs typeface="+mn-cs"/>
              </a:rPr>
              <a:t> Chart</a:t>
            </a:r>
          </a:p>
        </p:txBody>
      </p:sp>
      <p:pic>
        <p:nvPicPr>
          <p:cNvPr id="45" name="Slide 7">
            <a:hlinkClick r:id="" action="ppaction://media"/>
            <a:extLst>
              <a:ext uri="{FF2B5EF4-FFF2-40B4-BE49-F238E27FC236}">
                <a16:creationId xmlns:a16="http://schemas.microsoft.com/office/drawing/2014/main" id="{51480993-17A2-4205-8727-1A2BE63F03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42459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40"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E8665BD-BF7F-0A49-866B-839BE163020F}"/>
              </a:ext>
            </a:extLst>
          </p:cNvPr>
          <p:cNvCxnSpPr>
            <a:cxnSpLocks/>
          </p:cNvCxnSpPr>
          <p:nvPr/>
        </p:nvCxnSpPr>
        <p:spPr>
          <a:xfrm>
            <a:off x="5613637" y="0"/>
            <a:ext cx="0" cy="6933363"/>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782BBB6-12B3-E948-8363-45020E5766FE}"/>
              </a:ext>
            </a:extLst>
          </p:cNvPr>
          <p:cNvSpPr/>
          <p:nvPr/>
        </p:nvSpPr>
        <p:spPr>
          <a:xfrm>
            <a:off x="5471746" y="501160"/>
            <a:ext cx="283781" cy="283781"/>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8CE04765-113C-274D-8DF9-22537B08A0D2}"/>
              </a:ext>
            </a:extLst>
          </p:cNvPr>
          <p:cNvSpPr/>
          <p:nvPr/>
        </p:nvSpPr>
        <p:spPr>
          <a:xfrm>
            <a:off x="5471746" y="1347661"/>
            <a:ext cx="283781" cy="283781"/>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TextBox 12">
            <a:extLst>
              <a:ext uri="{FF2B5EF4-FFF2-40B4-BE49-F238E27FC236}">
                <a16:creationId xmlns:a16="http://schemas.microsoft.com/office/drawing/2014/main" id="{C943326A-0FC1-FA42-9EFD-9A713C8EA3AF}"/>
              </a:ext>
            </a:extLst>
          </p:cNvPr>
          <p:cNvSpPr txBox="1"/>
          <p:nvPr/>
        </p:nvSpPr>
        <p:spPr>
          <a:xfrm>
            <a:off x="6122082" y="412218"/>
            <a:ext cx="289789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1. Introduction</a:t>
            </a:r>
          </a:p>
        </p:txBody>
      </p:sp>
      <p:sp>
        <p:nvSpPr>
          <p:cNvPr id="8" name="TextBox 13">
            <a:extLst>
              <a:ext uri="{FF2B5EF4-FFF2-40B4-BE49-F238E27FC236}">
                <a16:creationId xmlns:a16="http://schemas.microsoft.com/office/drawing/2014/main" id="{44AFE632-6A76-FE45-BA13-65CEF2B49B86}"/>
              </a:ext>
            </a:extLst>
          </p:cNvPr>
          <p:cNvSpPr txBox="1"/>
          <p:nvPr/>
        </p:nvSpPr>
        <p:spPr>
          <a:xfrm>
            <a:off x="2748688" y="1264973"/>
            <a:ext cx="241414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solidFill>
                  <a:schemeClr val="accent2"/>
                </a:solidFill>
                <a:latin typeface="Helvetica" pitchFamily="2" charset="0"/>
              </a:rPr>
              <a:t>2. Design Brief</a:t>
            </a:r>
          </a:p>
        </p:txBody>
      </p:sp>
      <p:sp>
        <p:nvSpPr>
          <p:cNvPr id="9" name="TextBox 15">
            <a:extLst>
              <a:ext uri="{FF2B5EF4-FFF2-40B4-BE49-F238E27FC236}">
                <a16:creationId xmlns:a16="http://schemas.microsoft.com/office/drawing/2014/main" id="{F0934BDC-14F6-E04F-B764-E0A7AC8977AA}"/>
              </a:ext>
            </a:extLst>
          </p:cNvPr>
          <p:cNvSpPr txBox="1"/>
          <p:nvPr/>
        </p:nvSpPr>
        <p:spPr>
          <a:xfrm>
            <a:off x="2166877" y="2902614"/>
            <a:ext cx="302806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4. Analytical Model</a:t>
            </a:r>
          </a:p>
        </p:txBody>
      </p:sp>
      <p:sp>
        <p:nvSpPr>
          <p:cNvPr id="10" name="TextBox 16">
            <a:extLst>
              <a:ext uri="{FF2B5EF4-FFF2-40B4-BE49-F238E27FC236}">
                <a16:creationId xmlns:a16="http://schemas.microsoft.com/office/drawing/2014/main" id="{6FEFE56E-1695-8347-8FB8-2C03D6429592}"/>
              </a:ext>
            </a:extLst>
          </p:cNvPr>
          <p:cNvSpPr txBox="1"/>
          <p:nvPr/>
        </p:nvSpPr>
        <p:spPr>
          <a:xfrm>
            <a:off x="6122082" y="3808674"/>
            <a:ext cx="4958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5. CFD Model</a:t>
            </a:r>
          </a:p>
        </p:txBody>
      </p:sp>
      <p:sp>
        <p:nvSpPr>
          <p:cNvPr id="11" name="TextBox 17">
            <a:extLst>
              <a:ext uri="{FF2B5EF4-FFF2-40B4-BE49-F238E27FC236}">
                <a16:creationId xmlns:a16="http://schemas.microsoft.com/office/drawing/2014/main" id="{CD9F8927-3CB0-B54C-A806-8DAD850DA22A}"/>
              </a:ext>
            </a:extLst>
          </p:cNvPr>
          <p:cNvSpPr txBox="1"/>
          <p:nvPr/>
        </p:nvSpPr>
        <p:spPr>
          <a:xfrm>
            <a:off x="1463585" y="4645864"/>
            <a:ext cx="4495796"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6. Final Design Proposal</a:t>
            </a:r>
          </a:p>
        </p:txBody>
      </p:sp>
      <p:sp>
        <p:nvSpPr>
          <p:cNvPr id="12" name="TextBox 18">
            <a:extLst>
              <a:ext uri="{FF2B5EF4-FFF2-40B4-BE49-F238E27FC236}">
                <a16:creationId xmlns:a16="http://schemas.microsoft.com/office/drawing/2014/main" id="{F52C2F87-9A72-6640-A03A-5039B01A4F6A}"/>
              </a:ext>
            </a:extLst>
          </p:cNvPr>
          <p:cNvSpPr txBox="1"/>
          <p:nvPr/>
        </p:nvSpPr>
        <p:spPr>
          <a:xfrm>
            <a:off x="6122081" y="5498605"/>
            <a:ext cx="476375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7. Conclusion</a:t>
            </a:r>
          </a:p>
        </p:txBody>
      </p:sp>
      <p:sp>
        <p:nvSpPr>
          <p:cNvPr id="13" name="Oval 12">
            <a:extLst>
              <a:ext uri="{FF2B5EF4-FFF2-40B4-BE49-F238E27FC236}">
                <a16:creationId xmlns:a16="http://schemas.microsoft.com/office/drawing/2014/main" id="{5290832E-DEC5-9042-AA64-A414987FF0BC}"/>
              </a:ext>
            </a:extLst>
          </p:cNvPr>
          <p:cNvSpPr/>
          <p:nvPr/>
        </p:nvSpPr>
        <p:spPr>
          <a:xfrm>
            <a:off x="5471745" y="2194162"/>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82E2A3A4-E38C-4749-9463-FF47A5D1FC6F}"/>
              </a:ext>
            </a:extLst>
          </p:cNvPr>
          <p:cNvSpPr/>
          <p:nvPr/>
        </p:nvSpPr>
        <p:spPr>
          <a:xfrm>
            <a:off x="5471743" y="3037405"/>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E42E9C52-D363-C645-AC8B-B0974FF395E2}"/>
              </a:ext>
            </a:extLst>
          </p:cNvPr>
          <p:cNvSpPr/>
          <p:nvPr/>
        </p:nvSpPr>
        <p:spPr>
          <a:xfrm>
            <a:off x="5471743" y="3883906"/>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1D839A44-E56F-D44A-8DD0-B5AB5DAFC66E}"/>
              </a:ext>
            </a:extLst>
          </p:cNvPr>
          <p:cNvSpPr/>
          <p:nvPr/>
        </p:nvSpPr>
        <p:spPr>
          <a:xfrm>
            <a:off x="5471743" y="4734807"/>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145B57ED-8C97-8E46-9F83-633563CF5669}"/>
              </a:ext>
            </a:extLst>
          </p:cNvPr>
          <p:cNvSpPr/>
          <p:nvPr/>
        </p:nvSpPr>
        <p:spPr>
          <a:xfrm>
            <a:off x="5469468" y="5587548"/>
            <a:ext cx="283781" cy="283781"/>
          </a:xfrm>
          <a:prstGeom prst="ellipse">
            <a:avLst/>
          </a:prstGeom>
          <a:solidFill>
            <a:srgbClr val="53585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TextBox 24">
            <a:extLst>
              <a:ext uri="{FF2B5EF4-FFF2-40B4-BE49-F238E27FC236}">
                <a16:creationId xmlns:a16="http://schemas.microsoft.com/office/drawing/2014/main" id="{884DEC44-284C-BF4F-B6D9-15566013E2D2}"/>
              </a:ext>
            </a:extLst>
          </p:cNvPr>
          <p:cNvSpPr txBox="1"/>
          <p:nvPr/>
        </p:nvSpPr>
        <p:spPr>
          <a:xfrm>
            <a:off x="6227356" y="873883"/>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Background</a:t>
            </a:r>
          </a:p>
          <a:p>
            <a:pPr marL="285750" indent="-285750">
              <a:buFont typeface="Arial" panose="020B0604020202020204" pitchFamily="34" charset="0"/>
              <a:buChar char="•"/>
            </a:pPr>
            <a:r>
              <a:rPr lang="en-US" sz="1400">
                <a:solidFill>
                  <a:srgbClr val="535353"/>
                </a:solidFill>
                <a:latin typeface="Helvetica" pitchFamily="2" charset="0"/>
              </a:rPr>
              <a:t>Literature Review</a:t>
            </a:r>
          </a:p>
          <a:p>
            <a:pPr marL="285750" indent="-285750">
              <a:buFont typeface="Arial" panose="020B0604020202020204" pitchFamily="34" charset="0"/>
              <a:buChar char="•"/>
            </a:pPr>
            <a:r>
              <a:rPr lang="en-US" sz="1400" err="1">
                <a:solidFill>
                  <a:srgbClr val="535353"/>
                </a:solidFill>
                <a:latin typeface="Helvetica" pitchFamily="2" charset="0"/>
              </a:rPr>
              <a:t>Organisation</a:t>
            </a:r>
            <a:r>
              <a:rPr lang="en-US" sz="1400">
                <a:solidFill>
                  <a:srgbClr val="535353"/>
                </a:solidFill>
                <a:latin typeface="Helvetica" pitchFamily="2" charset="0"/>
              </a:rPr>
              <a:t> Chart</a:t>
            </a:r>
          </a:p>
        </p:txBody>
      </p:sp>
      <p:sp>
        <p:nvSpPr>
          <p:cNvPr id="19" name="TextBox 26">
            <a:extLst>
              <a:ext uri="{FF2B5EF4-FFF2-40B4-BE49-F238E27FC236}">
                <a16:creationId xmlns:a16="http://schemas.microsoft.com/office/drawing/2014/main" id="{8C979544-DFC8-6946-8A82-DE1DCCD03AFB}"/>
              </a:ext>
            </a:extLst>
          </p:cNvPr>
          <p:cNvSpPr txBox="1"/>
          <p:nvPr/>
        </p:nvSpPr>
        <p:spPr>
          <a:xfrm>
            <a:off x="2846148" y="170328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Aims and Objectives</a:t>
            </a:r>
          </a:p>
          <a:p>
            <a:pPr marL="285750" indent="-285750">
              <a:buFont typeface="Arial" panose="020B0604020202020204" pitchFamily="34" charset="0"/>
              <a:buChar char="•"/>
            </a:pPr>
            <a:r>
              <a:rPr lang="en-US" sz="1400">
                <a:solidFill>
                  <a:srgbClr val="535353"/>
                </a:solidFill>
                <a:latin typeface="Helvetica" pitchFamily="2" charset="0"/>
              </a:rPr>
              <a:t>Stakeholder Analysis</a:t>
            </a:r>
          </a:p>
          <a:p>
            <a:pPr marL="285750" indent="-285750">
              <a:buFont typeface="Arial" panose="020B0604020202020204" pitchFamily="34" charset="0"/>
              <a:buChar char="•"/>
            </a:pPr>
            <a:r>
              <a:rPr lang="en-US" sz="1400">
                <a:solidFill>
                  <a:srgbClr val="535353"/>
                </a:solidFill>
                <a:latin typeface="Helvetica" pitchFamily="2" charset="0"/>
              </a:rPr>
              <a:t>Design Specifications</a:t>
            </a:r>
          </a:p>
        </p:txBody>
      </p:sp>
      <p:sp>
        <p:nvSpPr>
          <p:cNvPr id="20" name="TextBox 27">
            <a:extLst>
              <a:ext uri="{FF2B5EF4-FFF2-40B4-BE49-F238E27FC236}">
                <a16:creationId xmlns:a16="http://schemas.microsoft.com/office/drawing/2014/main" id="{DC148767-A2B4-1244-8C32-68870EFA1057}"/>
              </a:ext>
            </a:extLst>
          </p:cNvPr>
          <p:cNvSpPr txBox="1"/>
          <p:nvPr/>
        </p:nvSpPr>
        <p:spPr>
          <a:xfrm>
            <a:off x="6167235" y="2575837"/>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Design Process</a:t>
            </a:r>
          </a:p>
          <a:p>
            <a:pPr marL="285750" indent="-285750">
              <a:buFont typeface="Arial" panose="020B0604020202020204" pitchFamily="34" charset="0"/>
              <a:buChar char="•"/>
            </a:pPr>
            <a:r>
              <a:rPr lang="en-US" sz="1400">
                <a:solidFill>
                  <a:srgbClr val="535353"/>
                </a:solidFill>
                <a:latin typeface="Helvetica" pitchFamily="2" charset="0"/>
              </a:rPr>
              <a:t>Concept Designs</a:t>
            </a:r>
          </a:p>
        </p:txBody>
      </p:sp>
      <p:sp>
        <p:nvSpPr>
          <p:cNvPr id="21" name="TextBox 28">
            <a:extLst>
              <a:ext uri="{FF2B5EF4-FFF2-40B4-BE49-F238E27FC236}">
                <a16:creationId xmlns:a16="http://schemas.microsoft.com/office/drawing/2014/main" id="{AED7D8AB-2658-104A-AD4F-EB8AFFB04CFE}"/>
              </a:ext>
            </a:extLst>
          </p:cNvPr>
          <p:cNvSpPr txBox="1"/>
          <p:nvPr/>
        </p:nvSpPr>
        <p:spPr>
          <a:xfrm>
            <a:off x="2846147" y="3410127"/>
            <a:ext cx="3014651"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Goals</a:t>
            </a:r>
          </a:p>
          <a:p>
            <a:pPr marL="285750" indent="-285750">
              <a:buFont typeface="Arial" panose="020B0604020202020204" pitchFamily="34" charset="0"/>
              <a:buChar char="•"/>
            </a:pPr>
            <a:r>
              <a:rPr lang="en-US" sz="1400">
                <a:solidFill>
                  <a:srgbClr val="535353"/>
                </a:solidFill>
                <a:latin typeface="Helvetica" panose="020B0604020202020204" pitchFamily="34" charset="0"/>
                <a:cs typeface="Helvetica" panose="020B0604020202020204" pitchFamily="34" charset="0"/>
              </a:rPr>
              <a:t>Assumptions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Volute Casing Incorporation</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Results</a:t>
            </a:r>
          </a:p>
          <a:p>
            <a:pPr marL="285750" indent="-285750">
              <a:buFont typeface="Arial" panose="020B0604020202020204" pitchFamily="34" charset="0"/>
              <a:buChar char="•"/>
            </a:pPr>
            <a:r>
              <a:rPr lang="en-US" sz="1400">
                <a:effectLst/>
                <a:latin typeface="Helvetica" panose="020B0604020202020204" pitchFamily="34" charset="0"/>
                <a:ea typeface="DengXian" panose="02010600030101010101" pitchFamily="2" charset="-122"/>
                <a:cs typeface="Helvetica" panose="020B0604020202020204" pitchFamily="34" charset="0"/>
              </a:rPr>
              <a:t>Design Variables </a:t>
            </a:r>
            <a:r>
              <a:rPr lang="en-US" sz="1400" err="1">
                <a:effectLst/>
                <a:latin typeface="Helvetica" panose="020B0604020202020204" pitchFamily="34" charset="0"/>
                <a:ea typeface="DengXian" panose="02010600030101010101" pitchFamily="2" charset="-122"/>
                <a:cs typeface="Helvetica" panose="020B0604020202020204" pitchFamily="34" charset="0"/>
              </a:rPr>
              <a:t>Optimisation</a:t>
            </a:r>
            <a:endParaRPr lang="en-US" sz="1400">
              <a:solidFill>
                <a:srgbClr val="535353"/>
              </a:solidFill>
              <a:latin typeface="Helvetica" panose="020B0604020202020204" pitchFamily="34" charset="0"/>
              <a:cs typeface="Helvetica" panose="020B0604020202020204" pitchFamily="34" charset="0"/>
            </a:endParaRPr>
          </a:p>
        </p:txBody>
      </p:sp>
      <p:sp>
        <p:nvSpPr>
          <p:cNvPr id="22" name="TextBox 29">
            <a:extLst>
              <a:ext uri="{FF2B5EF4-FFF2-40B4-BE49-F238E27FC236}">
                <a16:creationId xmlns:a16="http://schemas.microsoft.com/office/drawing/2014/main" id="{D2DD6AD1-D9D2-174A-A5D0-2BD3C6880AC4}"/>
              </a:ext>
            </a:extLst>
          </p:cNvPr>
          <p:cNvSpPr txBox="1"/>
          <p:nvPr/>
        </p:nvSpPr>
        <p:spPr>
          <a:xfrm>
            <a:off x="6227356" y="4263409"/>
            <a:ext cx="248370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Goals</a:t>
            </a:r>
          </a:p>
          <a:p>
            <a:pPr marL="285750" indent="-285750">
              <a:buFont typeface="Arial" panose="020B0604020202020204" pitchFamily="34" charset="0"/>
              <a:buChar char="•"/>
            </a:pPr>
            <a:r>
              <a:rPr lang="en-US" sz="1400">
                <a:solidFill>
                  <a:srgbClr val="535353"/>
                </a:solidFill>
                <a:latin typeface="Helvetica" pitchFamily="2" charset="0"/>
              </a:rPr>
              <a:t>Methodology</a:t>
            </a:r>
          </a:p>
          <a:p>
            <a:pPr marL="285750" indent="-285750">
              <a:buFont typeface="Arial" panose="020B0604020202020204" pitchFamily="34" charset="0"/>
              <a:buChar char="•"/>
            </a:pPr>
            <a:r>
              <a:rPr lang="en-US" sz="1400">
                <a:solidFill>
                  <a:srgbClr val="535353"/>
                </a:solidFill>
                <a:latin typeface="Helvetica" pitchFamily="2" charset="0"/>
              </a:rPr>
              <a:t>Results</a:t>
            </a:r>
          </a:p>
        </p:txBody>
      </p:sp>
      <p:sp>
        <p:nvSpPr>
          <p:cNvPr id="23" name="TextBox 30">
            <a:extLst>
              <a:ext uri="{FF2B5EF4-FFF2-40B4-BE49-F238E27FC236}">
                <a16:creationId xmlns:a16="http://schemas.microsoft.com/office/drawing/2014/main" id="{5FD3D861-9905-4B4F-BA1D-2DDC3A94CDF2}"/>
              </a:ext>
            </a:extLst>
          </p:cNvPr>
          <p:cNvSpPr txBox="1"/>
          <p:nvPr/>
        </p:nvSpPr>
        <p:spPr>
          <a:xfrm>
            <a:off x="2843870" y="5112617"/>
            <a:ext cx="2483708"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Component Selection</a:t>
            </a:r>
          </a:p>
          <a:p>
            <a:pPr marL="285750" indent="-285750">
              <a:buFont typeface="Arial" panose="020B0604020202020204" pitchFamily="34" charset="0"/>
              <a:buChar char="•"/>
            </a:pPr>
            <a:r>
              <a:rPr lang="en-US" sz="1400">
                <a:solidFill>
                  <a:srgbClr val="535353"/>
                </a:solidFill>
                <a:latin typeface="Helvetica" pitchFamily="2" charset="0"/>
              </a:rPr>
              <a:t>Proposed Manufacturing</a:t>
            </a:r>
          </a:p>
          <a:p>
            <a:pPr marL="285750" indent="-285750">
              <a:buFont typeface="Arial" panose="020B0604020202020204" pitchFamily="34" charset="0"/>
              <a:buChar char="•"/>
            </a:pPr>
            <a:r>
              <a:rPr lang="en-MY" sz="1400">
                <a:solidFill>
                  <a:srgbClr val="535353"/>
                </a:solidFill>
                <a:latin typeface="Helvetica" pitchFamily="2" charset="0"/>
              </a:rPr>
              <a:t>Materials and Environmental Impact</a:t>
            </a:r>
            <a:endParaRPr lang="en-US" sz="1400">
              <a:solidFill>
                <a:srgbClr val="535353"/>
              </a:solidFill>
              <a:latin typeface="Helvetica" pitchFamily="2" charset="0"/>
            </a:endParaRPr>
          </a:p>
        </p:txBody>
      </p:sp>
      <p:sp>
        <p:nvSpPr>
          <p:cNvPr id="24" name="TextBox 31">
            <a:extLst>
              <a:ext uri="{FF2B5EF4-FFF2-40B4-BE49-F238E27FC236}">
                <a16:creationId xmlns:a16="http://schemas.microsoft.com/office/drawing/2014/main" id="{A5FBD47F-E3A6-5949-8B2B-76013F6C6070}"/>
              </a:ext>
            </a:extLst>
          </p:cNvPr>
          <p:cNvSpPr txBox="1"/>
          <p:nvPr/>
        </p:nvSpPr>
        <p:spPr>
          <a:xfrm>
            <a:off x="6227356" y="5922562"/>
            <a:ext cx="248370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solidFill>
                  <a:srgbClr val="535353"/>
                </a:solidFill>
                <a:latin typeface="Helvetica" pitchFamily="2" charset="0"/>
              </a:rPr>
              <a:t>Project Review</a:t>
            </a:r>
          </a:p>
          <a:p>
            <a:pPr marL="285750" indent="-285750">
              <a:buFont typeface="Arial" panose="020B0604020202020204" pitchFamily="34" charset="0"/>
              <a:buChar char="•"/>
            </a:pPr>
            <a:r>
              <a:rPr lang="en-US" sz="1400">
                <a:solidFill>
                  <a:srgbClr val="535353"/>
                </a:solidFill>
                <a:latin typeface="Helvetica" pitchFamily="2" charset="0"/>
              </a:rPr>
              <a:t>Future Work</a:t>
            </a:r>
          </a:p>
        </p:txBody>
      </p:sp>
      <p:sp>
        <p:nvSpPr>
          <p:cNvPr id="25" name="TextBox 15">
            <a:extLst>
              <a:ext uri="{FF2B5EF4-FFF2-40B4-BE49-F238E27FC236}">
                <a16:creationId xmlns:a16="http://schemas.microsoft.com/office/drawing/2014/main" id="{EAF5329D-EA1D-4F07-B451-BEA364910242}"/>
              </a:ext>
            </a:extLst>
          </p:cNvPr>
          <p:cNvSpPr txBox="1"/>
          <p:nvPr/>
        </p:nvSpPr>
        <p:spPr>
          <a:xfrm>
            <a:off x="6122081" y="2133026"/>
            <a:ext cx="428799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latin typeface="Helvetica" pitchFamily="2" charset="0"/>
              </a:rPr>
              <a:t>3. Design Process</a:t>
            </a:r>
          </a:p>
        </p:txBody>
      </p:sp>
      <p:pic>
        <p:nvPicPr>
          <p:cNvPr id="26" name="Picture 2">
            <a:extLst>
              <a:ext uri="{FF2B5EF4-FFF2-40B4-BE49-F238E27FC236}">
                <a16:creationId xmlns:a16="http://schemas.microsoft.com/office/drawing/2014/main" id="{AF6C5CB5-E340-48B5-81D4-A3F726BD1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2" name="10CE98A0">
            <a:hlinkClick r:id="" action="ppaction://media"/>
            <a:extLst>
              <a:ext uri="{FF2B5EF4-FFF2-40B4-BE49-F238E27FC236}">
                <a16:creationId xmlns:a16="http://schemas.microsoft.com/office/drawing/2014/main" id="{AF236C3A-CBC0-43C7-866D-916A83CC23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73695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908F9-B7FC-4679-9949-805BD291D3BD}"/>
              </a:ext>
            </a:extLst>
          </p:cNvPr>
          <p:cNvSpPr>
            <a:spLocks noGrp="1"/>
          </p:cNvSpPr>
          <p:nvPr>
            <p:ph idx="1"/>
          </p:nvPr>
        </p:nvSpPr>
        <p:spPr>
          <a:xfrm>
            <a:off x="838200" y="1253331"/>
            <a:ext cx="10515600" cy="4351338"/>
          </a:xfrm>
        </p:spPr>
        <p:txBody>
          <a:bodyPr>
            <a:normAutofit lnSpcReduction="10000"/>
          </a:bodyPr>
          <a:lstStyle/>
          <a:p>
            <a:pPr marL="0" indent="0" algn="just" rtl="0" fontAlgn="base">
              <a:buNone/>
            </a:pPr>
            <a:r>
              <a:rPr lang="en-MY" sz="1800" b="1" i="0">
                <a:solidFill>
                  <a:srgbClr val="000000"/>
                </a:solidFill>
                <a:effectLst/>
                <a:latin typeface="Helvetica" panose="020B0604020202020204" pitchFamily="34" charset="0"/>
              </a:rPr>
              <a:t>Goal:</a:t>
            </a:r>
            <a:r>
              <a:rPr lang="en-MY" sz="1800" b="0" i="0">
                <a:solidFill>
                  <a:srgbClr val="000000"/>
                </a:solidFill>
                <a:effectLst/>
                <a:latin typeface="Helvetica" panose="020B0604020202020204" pitchFamily="34" charset="0"/>
              </a:rPr>
              <a:t> </a:t>
            </a:r>
            <a:r>
              <a:rPr lang="en-MY" sz="1800" b="1" i="0">
                <a:solidFill>
                  <a:srgbClr val="000000"/>
                </a:solidFill>
                <a:effectLst/>
                <a:latin typeface="Helvetica" panose="020B0604020202020204" pitchFamily="34" charset="0"/>
              </a:rPr>
              <a:t>Design and optimise a Tesla Turbine for </a:t>
            </a:r>
            <a:r>
              <a:rPr lang="en-MY" sz="1800" b="1" i="0" err="1">
                <a:solidFill>
                  <a:srgbClr val="000000"/>
                </a:solidFill>
                <a:effectLst/>
                <a:latin typeface="Helvetica" panose="020B0604020202020204" pitchFamily="34" charset="0"/>
              </a:rPr>
              <a:t>pico</a:t>
            </a:r>
            <a:r>
              <a:rPr lang="en-MY" sz="1800" b="1" i="0">
                <a:solidFill>
                  <a:srgbClr val="000000"/>
                </a:solidFill>
                <a:effectLst/>
                <a:latin typeface="Helvetica" panose="020B0604020202020204" pitchFamily="34" charset="0"/>
              </a:rPr>
              <a:t> hydro applications capable of providing a useful and reliable source of power at an affordable price. </a:t>
            </a:r>
          </a:p>
          <a:p>
            <a:pPr algn="just" rtl="0" fontAlgn="base"/>
            <a:endParaRPr lang="en-MY" sz="1800">
              <a:solidFill>
                <a:srgbClr val="000000"/>
              </a:solidFill>
              <a:latin typeface="Helvetica" panose="020B0604020202020204" pitchFamily="34" charset="0"/>
            </a:endParaRPr>
          </a:p>
          <a:p>
            <a:pPr marL="0" indent="0" algn="just" rtl="0" fontAlgn="base">
              <a:buNone/>
            </a:pPr>
            <a:r>
              <a:rPr lang="en-MY" sz="1800">
                <a:solidFill>
                  <a:srgbClr val="000000"/>
                </a:solidFill>
                <a:latin typeface="Helvetica" panose="020B0604020202020204" pitchFamily="34" charset="0"/>
              </a:rPr>
              <a:t>Objectives:</a:t>
            </a:r>
            <a:r>
              <a:rPr lang="en-MY" sz="1800" b="0" i="0">
                <a:solidFill>
                  <a:srgbClr val="000000"/>
                </a:solidFill>
                <a:effectLst/>
                <a:latin typeface="Helvetica" panose="020B0604020202020204" pitchFamily="34" charset="0"/>
              </a:rPr>
              <a:t> </a:t>
            </a:r>
            <a:endParaRPr lang="en-MY" b="0" i="0">
              <a:solidFill>
                <a:srgbClr val="000000"/>
              </a:solidFill>
              <a:effectLst/>
              <a:latin typeface="Helvetica" panose="020B0604020202020204" pitchFamily="34" charset="0"/>
            </a:endParaRPr>
          </a:p>
          <a:p>
            <a:pPr lvl="1" fontAlgn="base"/>
            <a:endParaRPr lang="en-MY" sz="1400" b="0" i="0">
              <a:solidFill>
                <a:srgbClr val="000000"/>
              </a:solidFill>
              <a:effectLst/>
              <a:latin typeface="Helvetica" panose="020B0604020202020204" pitchFamily="34" charset="0"/>
            </a:endParaRPr>
          </a:p>
          <a:p>
            <a:pPr lvl="1" fontAlgn="base"/>
            <a:r>
              <a:rPr lang="en-MY" sz="1800" b="0" i="0">
                <a:solidFill>
                  <a:srgbClr val="000000"/>
                </a:solidFill>
                <a:effectLst/>
                <a:latin typeface="Helvetica" panose="020B0604020202020204" pitchFamily="34" charset="0"/>
              </a:rPr>
              <a:t>Identifying with justification a target region for </a:t>
            </a:r>
            <a:r>
              <a:rPr lang="en-MY" sz="1800" b="0" i="0" err="1">
                <a:solidFill>
                  <a:srgbClr val="000000"/>
                </a:solidFill>
                <a:effectLst/>
                <a:latin typeface="Helvetica" panose="020B0604020202020204" pitchFamily="34" charset="0"/>
              </a:rPr>
              <a:t>pico</a:t>
            </a:r>
            <a:r>
              <a:rPr lang="en-MY" sz="1800" b="0" i="0">
                <a:solidFill>
                  <a:srgbClr val="000000"/>
                </a:solidFill>
                <a:effectLst/>
                <a:latin typeface="Helvetica" panose="020B0604020202020204" pitchFamily="34" charset="0"/>
              </a:rPr>
              <a:t> hydro implementation. </a:t>
            </a:r>
          </a:p>
          <a:p>
            <a:pPr lvl="1" fontAlgn="base"/>
            <a:endParaRPr lang="en-MY" sz="1800" b="0" i="0">
              <a:solidFill>
                <a:srgbClr val="000000"/>
              </a:solidFill>
              <a:effectLst/>
              <a:latin typeface="Helvetica" panose="020B0604020202020204" pitchFamily="34" charset="0"/>
            </a:endParaRPr>
          </a:p>
          <a:p>
            <a:pPr lvl="1" fontAlgn="base"/>
            <a:r>
              <a:rPr lang="en-MY" sz="1800" b="0" i="0">
                <a:solidFill>
                  <a:srgbClr val="000000"/>
                </a:solidFill>
                <a:effectLst/>
                <a:latin typeface="Helvetica" panose="020B0604020202020204" pitchFamily="34" charset="0"/>
              </a:rPr>
              <a:t>Reviewing the current state of hydro and smaller scale hydro in the aforementioned region. </a:t>
            </a:r>
          </a:p>
          <a:p>
            <a:pPr lvl="1" fontAlgn="base"/>
            <a:endParaRPr lang="en-MY" sz="1800" b="0" i="0">
              <a:solidFill>
                <a:srgbClr val="000000"/>
              </a:solidFill>
              <a:effectLst/>
              <a:latin typeface="Helvetica" panose="020B0604020202020204" pitchFamily="34" charset="0"/>
            </a:endParaRPr>
          </a:p>
          <a:p>
            <a:pPr lvl="1" fontAlgn="base"/>
            <a:r>
              <a:rPr lang="en-MY" sz="1800" b="0" i="0">
                <a:solidFill>
                  <a:srgbClr val="000000"/>
                </a:solidFill>
                <a:effectLst/>
                <a:latin typeface="Helvetica" panose="020B0604020202020204" pitchFamily="34" charset="0"/>
              </a:rPr>
              <a:t>Sizing the Tesla Turbine based on target power output and ideal use cases. </a:t>
            </a:r>
          </a:p>
          <a:p>
            <a:pPr lvl="1" fontAlgn="base"/>
            <a:endParaRPr lang="en-MY" sz="1800" b="0" i="0">
              <a:solidFill>
                <a:srgbClr val="000000"/>
              </a:solidFill>
              <a:effectLst/>
              <a:latin typeface="Helvetica" panose="020B0604020202020204" pitchFamily="34" charset="0"/>
            </a:endParaRPr>
          </a:p>
          <a:p>
            <a:pPr lvl="1" fontAlgn="base"/>
            <a:r>
              <a:rPr lang="en-MY" sz="1800" b="0" i="0">
                <a:solidFill>
                  <a:srgbClr val="000000"/>
                </a:solidFill>
                <a:effectLst/>
                <a:latin typeface="Helvetica" panose="020B0604020202020204" pitchFamily="34" charset="0"/>
              </a:rPr>
              <a:t>Design the entire Tesla Turbine assembly and its supporting components.  </a:t>
            </a:r>
          </a:p>
          <a:p>
            <a:pPr lvl="1" fontAlgn="base"/>
            <a:endParaRPr lang="en-MY" sz="1800" b="0" i="0">
              <a:solidFill>
                <a:srgbClr val="000000"/>
              </a:solidFill>
              <a:effectLst/>
              <a:latin typeface="Helvetica" panose="020B0604020202020204" pitchFamily="34" charset="0"/>
            </a:endParaRPr>
          </a:p>
          <a:p>
            <a:pPr lvl="1" fontAlgn="base"/>
            <a:r>
              <a:rPr lang="en-MY" sz="1800" b="0" i="0">
                <a:solidFill>
                  <a:srgbClr val="000000"/>
                </a:solidFill>
                <a:effectLst/>
                <a:latin typeface="Helvetica" panose="020B0604020202020204" pitchFamily="34" charset="0"/>
              </a:rPr>
              <a:t>Validate and further optimise the design via analytical solutions. </a:t>
            </a:r>
          </a:p>
          <a:p>
            <a:endParaRPr lang="en-MY"/>
          </a:p>
        </p:txBody>
      </p:sp>
      <p:pic>
        <p:nvPicPr>
          <p:cNvPr id="4" name="Picture 2">
            <a:extLst>
              <a:ext uri="{FF2B5EF4-FFF2-40B4-BE49-F238E27FC236}">
                <a16:creationId xmlns:a16="http://schemas.microsoft.com/office/drawing/2014/main" id="{94E9F71F-10C1-4606-A597-74EC3C0A57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10111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 name="DAD3B358">
            <a:hlinkClick r:id="" action="ppaction://media"/>
            <a:extLst>
              <a:ext uri="{FF2B5EF4-FFF2-40B4-BE49-F238E27FC236}">
                <a16:creationId xmlns:a16="http://schemas.microsoft.com/office/drawing/2014/main" id="{D63D99E5-EC6E-409F-8ED3-1085E16C98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
        <p:nvSpPr>
          <p:cNvPr id="6" name="Title 1">
            <a:extLst>
              <a:ext uri="{FF2B5EF4-FFF2-40B4-BE49-F238E27FC236}">
                <a16:creationId xmlns:a16="http://schemas.microsoft.com/office/drawing/2014/main" id="{FB48EF45-08EA-44DD-8195-0B348BD67844}"/>
              </a:ext>
            </a:extLst>
          </p:cNvPr>
          <p:cNvSpPr txBox="1">
            <a:spLocks/>
          </p:cNvSpPr>
          <p:nvPr/>
        </p:nvSpPr>
        <p:spPr>
          <a:xfrm>
            <a:off x="105200" y="89813"/>
            <a:ext cx="5013402" cy="46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a:latin typeface="Helvetica" pitchFamily="2" charset="0"/>
                <a:ea typeface="+mn-ea"/>
                <a:cs typeface="+mn-cs"/>
              </a:rPr>
              <a:t>2.1 Aims and Objectives</a:t>
            </a:r>
          </a:p>
        </p:txBody>
      </p:sp>
    </p:spTree>
    <p:extLst>
      <p:ext uri="{BB962C8B-B14F-4D97-AF65-F5344CB8AC3E}">
        <p14:creationId xmlns:p14="http://schemas.microsoft.com/office/powerpoint/2010/main" val="53501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E2AEE6261F0049861FA2EAFFEE62B3" ma:contentTypeVersion="12" ma:contentTypeDescription="Create a new document." ma:contentTypeScope="" ma:versionID="420a2fff1c28c10daed2430770ae41f7">
  <xsd:schema xmlns:xsd="http://www.w3.org/2001/XMLSchema" xmlns:xs="http://www.w3.org/2001/XMLSchema" xmlns:p="http://schemas.microsoft.com/office/2006/metadata/properties" xmlns:ns2="47af8a3c-f0b9-4e17-b1e6-e9c0c1a827c7" xmlns:ns3="03a03256-a2c1-43bb-96fc-d5ced79b9bde" targetNamespace="http://schemas.microsoft.com/office/2006/metadata/properties" ma:root="true" ma:fieldsID="4a01c1c3556bdfa2fff2068ae025f177" ns2:_="" ns3:_="">
    <xsd:import namespace="47af8a3c-f0b9-4e17-b1e6-e9c0c1a827c7"/>
    <xsd:import namespace="03a03256-a2c1-43bb-96fc-d5ced79b9bd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af8a3c-f0b9-4e17-b1e6-e9c0c1a827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3a03256-a2c1-43bb-96fc-d5ced79b9bd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927B6E-4538-4853-8D6D-9D65B823DF02}">
  <ds:schemaRefs>
    <ds:schemaRef ds:uri="http://schemas.microsoft.com/sharepoint/v3/contenttype/forms"/>
  </ds:schemaRefs>
</ds:datastoreItem>
</file>

<file path=customXml/itemProps2.xml><?xml version="1.0" encoding="utf-8"?>
<ds:datastoreItem xmlns:ds="http://schemas.openxmlformats.org/officeDocument/2006/customXml" ds:itemID="{AF056FB8-348E-461A-B1C5-2AF9457CE57B}">
  <ds:schemaRefs>
    <ds:schemaRef ds:uri="03a03256-a2c1-43bb-96fc-d5ced79b9bde"/>
    <ds:schemaRef ds:uri="47af8a3c-f0b9-4e17-b1e6-e9c0c1a827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52A8B1F-C1E9-438C-A2B6-F4AD48774CE7}">
  <ds:schemaRefs>
    <ds:schemaRef ds:uri="03a03256-a2c1-43bb-96fc-d5ced79b9bde"/>
    <ds:schemaRef ds:uri="47af8a3c-f0b9-4e17-b1e6-e9c0c1a827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62</Slides>
  <Notes>46</Notes>
  <HiddenSlides>1</HiddenSlide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Tesla Turbine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Turbine Design</dc:title>
  <dc:creator>Nicholas Khor (nsek1g17)</dc:creator>
  <cp:revision>1</cp:revision>
  <dcterms:created xsi:type="dcterms:W3CDTF">2021-04-13T13:15:00Z</dcterms:created>
  <dcterms:modified xsi:type="dcterms:W3CDTF">2021-05-20T15:48:39Z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0x010100EBE2AEE6261F0049861FA2EAFFEE62B3</vt:lpwstr>
  </property>
</Properties>
</file>